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D53A0_D91503FE.xml" ContentType="application/vnd.ms-powerpoint.comment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D539E_63792805.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50"/>
  </p:notesMasterIdLst>
  <p:sldIdLst>
    <p:sldId id="2134803878" r:id="rId5"/>
    <p:sldId id="256" r:id="rId6"/>
    <p:sldId id="2134803885" r:id="rId7"/>
    <p:sldId id="2147308439" r:id="rId8"/>
    <p:sldId id="2134803891" r:id="rId9"/>
    <p:sldId id="2147308482" r:id="rId10"/>
    <p:sldId id="2147308476" r:id="rId11"/>
    <p:sldId id="2147308448" r:id="rId12"/>
    <p:sldId id="259" r:id="rId13"/>
    <p:sldId id="2147308485" r:id="rId14"/>
    <p:sldId id="2147308486" r:id="rId15"/>
    <p:sldId id="2147308464" r:id="rId16"/>
    <p:sldId id="2147308477" r:id="rId17"/>
    <p:sldId id="2147308449" r:id="rId18"/>
    <p:sldId id="2147308457" r:id="rId19"/>
    <p:sldId id="2147308472" r:id="rId20"/>
    <p:sldId id="2147308450" r:id="rId21"/>
    <p:sldId id="2147308458" r:id="rId22"/>
    <p:sldId id="2147308451" r:id="rId23"/>
    <p:sldId id="2147308444" r:id="rId24"/>
    <p:sldId id="2147308471" r:id="rId25"/>
    <p:sldId id="2147308478" r:id="rId26"/>
    <p:sldId id="2147308452" r:id="rId27"/>
    <p:sldId id="2147308445" r:id="rId28"/>
    <p:sldId id="2147308470" r:id="rId29"/>
    <p:sldId id="2147308479" r:id="rId30"/>
    <p:sldId id="2147308453" r:id="rId31"/>
    <p:sldId id="2147308484" r:id="rId32"/>
    <p:sldId id="2147308474" r:id="rId33"/>
    <p:sldId id="2147308473" r:id="rId34"/>
    <p:sldId id="2147308454" r:id="rId35"/>
    <p:sldId id="2147308447" r:id="rId36"/>
    <p:sldId id="2147308446" r:id="rId37"/>
    <p:sldId id="2147308465" r:id="rId38"/>
    <p:sldId id="2147308466" r:id="rId39"/>
    <p:sldId id="274" r:id="rId40"/>
    <p:sldId id="2147308440" r:id="rId41"/>
    <p:sldId id="2147308441" r:id="rId42"/>
    <p:sldId id="2147308460" r:id="rId43"/>
    <p:sldId id="2147308461" r:id="rId44"/>
    <p:sldId id="2147308468" r:id="rId45"/>
    <p:sldId id="2147308487" r:id="rId46"/>
    <p:sldId id="283" r:id="rId47"/>
    <p:sldId id="268" r:id="rId48"/>
    <p:sldId id="258" r:id="rId49"/>
  </p:sldIdLst>
  <p:sldSz cx="7559675" cy="10691813"/>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92A03A-B178-BBC3-FED7-B0F2B84B6173}" name="Rachel Fisher" initials="RF" userId="S::rf@strategicproposals.com::457ab248-ebf2-4d1f-bd40-4cd07b1abc8b" providerId="AD"/>
  <p188:author id="{9E8FD93E-221D-F2A9-5B23-40743BFFAFF1}" name="Steve Salo" initials="SS" userId="S::ssalo@infoblox.com::b84d2c8d-aab5-4127-bcf6-5b52380e7014" providerId="AD"/>
  <p188:author id="{1C53605F-C51C-5782-593A-862FBA1DA66B}" name="Trish Almgren" initials="TA" userId="Trish Almgren" providerId="None"/>
  <p188:author id="{912FF66A-7474-1766-0BD1-5243E8466E6B}" name="Graham Ablett" initials="GA" userId="S::ga@strategicproposals.com::96d8c9d7-317f-49b4-bca2-1f1b5455111a" providerId="AD"/>
  <p188:author id="{0874F395-6CEA-B398-6D5A-89DE63109E4F}" name="Guest User" initials="GU" userId="S::urn:spo:anon#56461559d9430e8c53efda6336b177aa9edc8da01bef2ee8284f5dbb554fc162::" providerId="AD"/>
  <p188:author id="{9AA041AC-BED6-7752-C273-A92D0E28113F}" name="Kim Panesar" initials="" userId="S::kp@strategicproposals.com::bef91db7-8c8f-4b57-97e9-79e035b22c36" providerId="AD"/>
  <p188:author id="{4E826FAF-39FA-DDE5-4F5E-6717E0C1810A}" name="Valerie Richards" initials="VR" userId="S::vrichards@infoblox.com::2c00c019-b36f-4a98-8fbf-4778661265a5" providerId="AD"/>
  <p188:author id="{BE5849CB-8ABD-EA28-6646-7FA5F89AFF10}" name="ga@strategicproposals.com" initials="ga" userId="S::urn:spo:guest#ga@strategicproposals.com::" providerId="AD"/>
  <p188:author id="{7E64ACD0-A139-25A7-B46B-140392D3F8C9}" name="Graham Ablett" initials="GA" userId="e8128eeef08a4af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d Dixon" initials="" lastIdx="1" clrIdx="0"/>
  <p:cmAuthor id="2" name="Robert Ros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5D"/>
    <a:srgbClr val="4F5C70"/>
    <a:srgbClr val="00594C"/>
    <a:srgbClr val="FFC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9935E4-F117-9540-A043-624D553E4E00}" v="6023" dt="2024-09-17T14:14:22.862"/>
    <p1510:client id="{D638800C-32B7-98DF-B0B6-765880AA15FE}" v="176" dt="2024-09-17T13:57:54.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6"/>
  </p:normalViewPr>
  <p:slideViewPr>
    <p:cSldViewPr snapToGrid="0" showGuides="1">
      <p:cViewPr varScale="1">
        <p:scale>
          <a:sx n="125" d="100"/>
          <a:sy n="125" d="100"/>
        </p:scale>
        <p:origin x="62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720" b="1" i="0" u="none" strike="noStrike" kern="1200" spc="0" baseline="0">
                <a:solidFill>
                  <a:schemeClr val="tx1"/>
                </a:solidFill>
                <a:latin typeface="Lato" panose="020F0502020204030203" pitchFamily="34" charset="0"/>
                <a:ea typeface="Lato" panose="020F0502020204030203" pitchFamily="34" charset="0"/>
                <a:cs typeface="Lato" panose="020F0502020204030203" pitchFamily="34" charset="0"/>
              </a:defRPr>
            </a:pPr>
            <a:r>
              <a:rPr lang="en-US"/>
              <a:t>Top Threat Feeds</a:t>
            </a:r>
          </a:p>
        </c:rich>
      </c:tx>
      <c:overlay val="0"/>
      <c:spPr>
        <a:noFill/>
        <a:ln>
          <a:noFill/>
        </a:ln>
        <a:effectLst/>
      </c:spPr>
      <c:txPr>
        <a:bodyPr rot="0" spcFirstLastPara="1" vertOverflow="ellipsis" vert="horz" wrap="square" anchor="ctr" anchorCtr="1"/>
        <a:lstStyle/>
        <a:p>
          <a:pPr>
            <a:defRPr sz="720" b="1" i="0" u="none" strike="noStrike" kern="1200" spc="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pieChart>
        <c:varyColors val="1"/>
        <c:ser>
          <c:idx val="0"/>
          <c:order val="0"/>
          <c:tx>
            <c:strRef>
              <c:f>Sheet1!$B$1</c:f>
              <c:strCache>
                <c:ptCount val="1"/>
                <c:pt idx="0">
                  <c:v>Top threat feeds</c:v>
                </c:pt>
              </c:strCache>
            </c:strRef>
          </c:tx>
          <c:dPt>
            <c:idx val="0"/>
            <c:bubble3D val="0"/>
            <c:spPr>
              <a:solidFill>
                <a:srgbClr val="FF0000"/>
              </a:solidFill>
              <a:ln>
                <a:noFill/>
              </a:ln>
              <a:effectLst/>
            </c:spPr>
            <c:extLst>
              <c:ext xmlns:c16="http://schemas.microsoft.com/office/drawing/2014/chart" uri="{C3380CC4-5D6E-409C-BE32-E72D297353CC}">
                <c16:uniqueId val="{00000001-A21F-EA49-B47D-0D4DF43AF8C3}"/>
              </c:ext>
            </c:extLst>
          </c:dPt>
          <c:dPt>
            <c:idx val="1"/>
            <c:bubble3D val="0"/>
            <c:spPr>
              <a:solidFill>
                <a:schemeClr val="accent2"/>
              </a:solidFill>
              <a:ln>
                <a:noFill/>
              </a:ln>
              <a:effectLst/>
            </c:spPr>
            <c:extLst>
              <c:ext xmlns:c16="http://schemas.microsoft.com/office/drawing/2014/chart" uri="{C3380CC4-5D6E-409C-BE32-E72D297353CC}">
                <c16:uniqueId val="{00000003-A21F-EA49-B47D-0D4DF43AF8C3}"/>
              </c:ext>
            </c:extLst>
          </c:dPt>
          <c:dPt>
            <c:idx val="2"/>
            <c:bubble3D val="0"/>
            <c:spPr>
              <a:solidFill>
                <a:schemeClr val="accent3"/>
              </a:solidFill>
              <a:ln>
                <a:noFill/>
              </a:ln>
              <a:effectLst/>
            </c:spPr>
            <c:extLst>
              <c:ext xmlns:c16="http://schemas.microsoft.com/office/drawing/2014/chart" uri="{C3380CC4-5D6E-409C-BE32-E72D297353CC}">
                <c16:uniqueId val="{00000005-A21F-EA49-B47D-0D4DF43AF8C3}"/>
              </c:ext>
            </c:extLst>
          </c:dPt>
          <c:dPt>
            <c:idx val="3"/>
            <c:bubble3D val="0"/>
            <c:spPr>
              <a:solidFill>
                <a:schemeClr val="accent4"/>
              </a:solidFill>
              <a:ln>
                <a:noFill/>
              </a:ln>
              <a:effectLst/>
            </c:spPr>
            <c:extLst>
              <c:ext xmlns:c16="http://schemas.microsoft.com/office/drawing/2014/chart" uri="{C3380CC4-5D6E-409C-BE32-E72D297353CC}">
                <c16:uniqueId val="{00000007-A21F-EA49-B47D-0D4DF43AF8C3}"/>
              </c:ext>
            </c:extLst>
          </c:dPt>
          <c:dPt>
            <c:idx val="4"/>
            <c:bubble3D val="0"/>
            <c:spPr>
              <a:solidFill>
                <a:schemeClr val="accent5"/>
              </a:solidFill>
              <a:ln>
                <a:noFill/>
              </a:ln>
              <a:effectLst/>
            </c:spPr>
            <c:extLst>
              <c:ext xmlns:c16="http://schemas.microsoft.com/office/drawing/2014/chart" uri="{C3380CC4-5D6E-409C-BE32-E72D297353CC}">
                <c16:uniqueId val="{00000009-A21F-EA49-B47D-0D4DF43AF8C3}"/>
              </c:ext>
            </c:extLst>
          </c:dPt>
          <c:dPt>
            <c:idx val="5"/>
            <c:bubble3D val="0"/>
            <c:spPr>
              <a:solidFill>
                <a:schemeClr val="accent6"/>
              </a:solidFill>
              <a:ln>
                <a:noFill/>
              </a:ln>
              <a:effectLst/>
            </c:spPr>
            <c:extLst>
              <c:ext xmlns:c16="http://schemas.microsoft.com/office/drawing/2014/chart" uri="{C3380CC4-5D6E-409C-BE32-E72D297353CC}">
                <c16:uniqueId val="{0000000B-A21F-EA49-B47D-0D4DF43AF8C3}"/>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A21F-EA49-B47D-0D4DF43AF8C3}"/>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A21F-EA49-B47D-0D4DF43AF8C3}"/>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A21F-EA49-B47D-0D4DF43AF8C3}"/>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A21F-EA49-B47D-0D4DF43AF8C3}"/>
              </c:ext>
            </c:extLst>
          </c:dPt>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Suspicious domains</c:v>
                </c:pt>
                <c:pt idx="1">
                  <c:v>Suspicious-noed</c:v>
                </c:pt>
                <c:pt idx="2">
                  <c:v>Public_DOH</c:v>
                </c:pt>
                <c:pt idx="3">
                  <c:v>FarSightNOD</c:v>
                </c:pt>
                <c:pt idx="4">
                  <c:v>AntiMalware</c:v>
                </c:pt>
                <c:pt idx="5">
                  <c:v>Public_DOH_IP</c:v>
                </c:pt>
                <c:pt idx="6">
                  <c:v>Suspicious lookalikes</c:v>
                </c:pt>
                <c:pt idx="7">
                  <c:v>noed</c:v>
                </c:pt>
                <c:pt idx="8">
                  <c:v>Malware_DGA</c:v>
                </c:pt>
                <c:pt idx="9">
                  <c:v>Base</c:v>
                </c:pt>
              </c:strCache>
            </c:strRef>
          </c:cat>
          <c:val>
            <c:numRef>
              <c:f>Sheet1!$B$2:$B$11</c:f>
              <c:numCache>
                <c:formatCode>General</c:formatCode>
                <c:ptCount val="10"/>
                <c:pt idx="0">
                  <c:v>71000</c:v>
                </c:pt>
                <c:pt idx="1">
                  <c:v>17800</c:v>
                </c:pt>
                <c:pt idx="2">
                  <c:v>9200</c:v>
                </c:pt>
                <c:pt idx="3">
                  <c:v>7900</c:v>
                </c:pt>
                <c:pt idx="4">
                  <c:v>7500</c:v>
                </c:pt>
                <c:pt idx="5">
                  <c:v>291</c:v>
                </c:pt>
                <c:pt idx="6">
                  <c:v>175</c:v>
                </c:pt>
                <c:pt idx="7">
                  <c:v>164</c:v>
                </c:pt>
                <c:pt idx="8">
                  <c:v>21</c:v>
                </c:pt>
                <c:pt idx="9">
                  <c:v>8</c:v>
                </c:pt>
              </c:numCache>
            </c:numRef>
          </c:val>
          <c:extLst>
            <c:ext xmlns:c16="http://schemas.microsoft.com/office/drawing/2014/chart" uri="{C3380CC4-5D6E-409C-BE32-E72D297353CC}">
              <c16:uniqueId val="{00000014-A21F-EA49-B47D-0D4DF43AF8C3}"/>
            </c:ext>
          </c:extLst>
        </c:ser>
        <c:dLbls>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10115761802976449"/>
          <c:y val="0.68916723218613674"/>
          <c:w val="0.80913115329617169"/>
          <c:h val="0.26158410082404265"/>
        </c:manualLayout>
      </c:layout>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600" b="0" i="0" u="none" strike="noStrike" kern="1200" spc="0" baseline="0">
                <a:solidFill>
                  <a:schemeClr val="tx1">
                    <a:lumMod val="65000"/>
                    <a:lumOff val="35000"/>
                  </a:schemeClr>
                </a:solidFill>
                <a:latin typeface="+mn-lt"/>
                <a:ea typeface="+mn-ea"/>
                <a:cs typeface="+mn-cs"/>
              </a:defRPr>
            </a:pPr>
            <a:r>
              <a:rPr lang="en-US" sz="720" b="1" i="0">
                <a:solidFill>
                  <a:schemeClr val="tx1"/>
                </a:solidFill>
                <a:latin typeface="Lato" panose="020F0502020204030203" pitchFamily="34" charset="0"/>
                <a:ea typeface="Lato" panose="020F0502020204030203" pitchFamily="34" charset="0"/>
                <a:cs typeface="Lato" panose="020F0502020204030203" pitchFamily="34" charset="0"/>
              </a:rPr>
              <a:t>Top Detected Properties</a:t>
            </a:r>
          </a:p>
        </c:rich>
      </c:tx>
      <c:overlay val="0"/>
      <c:spPr>
        <a:noFill/>
        <a:ln>
          <a:noFill/>
        </a:ln>
        <a:effectLst/>
      </c:spPr>
      <c:txPr>
        <a:bodyPr rot="0" spcFirstLastPara="1" vertOverflow="ellipsis" vert="horz" wrap="square" anchor="ctr" anchorCtr="1"/>
        <a:lstStyle/>
        <a:p>
          <a:pPr>
            <a:defRPr sz="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Top detected properties</c:v>
                </c:pt>
              </c:strCache>
            </c:strRef>
          </c:tx>
          <c:dPt>
            <c:idx val="0"/>
            <c:bubble3D val="0"/>
            <c:spPr>
              <a:solidFill>
                <a:srgbClr val="FF0000"/>
              </a:solidFill>
              <a:ln>
                <a:noFill/>
              </a:ln>
              <a:effectLst/>
            </c:spPr>
            <c:extLst>
              <c:ext xmlns:c16="http://schemas.microsoft.com/office/drawing/2014/chart" uri="{C3380CC4-5D6E-409C-BE32-E72D297353CC}">
                <c16:uniqueId val="{00000001-2E60-9E48-BE54-780266C9AA1E}"/>
              </c:ext>
            </c:extLst>
          </c:dPt>
          <c:dPt>
            <c:idx val="1"/>
            <c:bubble3D val="0"/>
            <c:spPr>
              <a:solidFill>
                <a:schemeClr val="accent2"/>
              </a:solidFill>
              <a:ln>
                <a:noFill/>
              </a:ln>
              <a:effectLst/>
            </c:spPr>
            <c:extLst>
              <c:ext xmlns:c16="http://schemas.microsoft.com/office/drawing/2014/chart" uri="{C3380CC4-5D6E-409C-BE32-E72D297353CC}">
                <c16:uniqueId val="{00000003-2E60-9E48-BE54-780266C9AA1E}"/>
              </c:ext>
            </c:extLst>
          </c:dPt>
          <c:dPt>
            <c:idx val="2"/>
            <c:bubble3D val="0"/>
            <c:spPr>
              <a:solidFill>
                <a:schemeClr val="accent3"/>
              </a:solidFill>
              <a:ln>
                <a:noFill/>
              </a:ln>
              <a:effectLst/>
            </c:spPr>
            <c:extLst>
              <c:ext xmlns:c16="http://schemas.microsoft.com/office/drawing/2014/chart" uri="{C3380CC4-5D6E-409C-BE32-E72D297353CC}">
                <c16:uniqueId val="{00000005-2E60-9E48-BE54-780266C9AA1E}"/>
              </c:ext>
            </c:extLst>
          </c:dPt>
          <c:dPt>
            <c:idx val="3"/>
            <c:bubble3D val="0"/>
            <c:spPr>
              <a:solidFill>
                <a:schemeClr val="accent4"/>
              </a:solidFill>
              <a:ln>
                <a:noFill/>
              </a:ln>
              <a:effectLst/>
            </c:spPr>
            <c:extLst>
              <c:ext xmlns:c16="http://schemas.microsoft.com/office/drawing/2014/chart" uri="{C3380CC4-5D6E-409C-BE32-E72D297353CC}">
                <c16:uniqueId val="{00000007-2E60-9E48-BE54-780266C9AA1E}"/>
              </c:ext>
            </c:extLst>
          </c:dPt>
          <c:dPt>
            <c:idx val="4"/>
            <c:bubble3D val="0"/>
            <c:spPr>
              <a:solidFill>
                <a:schemeClr val="accent5"/>
              </a:solidFill>
              <a:ln>
                <a:noFill/>
              </a:ln>
              <a:effectLst/>
            </c:spPr>
            <c:extLst>
              <c:ext xmlns:c16="http://schemas.microsoft.com/office/drawing/2014/chart" uri="{C3380CC4-5D6E-409C-BE32-E72D297353CC}">
                <c16:uniqueId val="{00000009-2E60-9E48-BE54-780266C9AA1E}"/>
              </c:ext>
            </c:extLst>
          </c:dPt>
          <c:dPt>
            <c:idx val="5"/>
            <c:bubble3D val="0"/>
            <c:spPr>
              <a:solidFill>
                <a:schemeClr val="accent6"/>
              </a:solidFill>
              <a:ln>
                <a:noFill/>
              </a:ln>
              <a:effectLst/>
            </c:spPr>
            <c:extLst>
              <c:ext xmlns:c16="http://schemas.microsoft.com/office/drawing/2014/chart" uri="{C3380CC4-5D6E-409C-BE32-E72D297353CC}">
                <c16:uniqueId val="{0000000B-2E60-9E48-BE54-780266C9AA1E}"/>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2E60-9E48-BE54-780266C9AA1E}"/>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2E60-9E48-BE54-780266C9AA1E}"/>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2E60-9E48-BE54-780266C9AA1E}"/>
              </c:ext>
            </c:extLst>
          </c:dPt>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9"/>
                <c:pt idx="0">
                  <c:v>Generic</c:v>
                </c:pt>
                <c:pt idx="1">
                  <c:v>EmergentDomain</c:v>
                </c:pt>
                <c:pt idx="2">
                  <c:v>Malvertising</c:v>
                </c:pt>
                <c:pt idx="3">
                  <c:v>Spam</c:v>
                </c:pt>
                <c:pt idx="4">
                  <c:v>Behavior</c:v>
                </c:pt>
                <c:pt idx="5">
                  <c:v>Lookalike</c:v>
                </c:pt>
                <c:pt idx="6">
                  <c:v>DGA</c:v>
                </c:pt>
                <c:pt idx="7">
                  <c:v>Nameserver</c:v>
                </c:pt>
                <c:pt idx="8">
                  <c:v>TorNode</c:v>
                </c:pt>
              </c:strCache>
            </c:strRef>
          </c:cat>
          <c:val>
            <c:numRef>
              <c:f>Sheet1!$B$2:$B$10</c:f>
              <c:numCache>
                <c:formatCode>General</c:formatCode>
                <c:ptCount val="9"/>
                <c:pt idx="0">
                  <c:v>74900</c:v>
                </c:pt>
                <c:pt idx="1">
                  <c:v>17800</c:v>
                </c:pt>
                <c:pt idx="2">
                  <c:v>2000</c:v>
                </c:pt>
                <c:pt idx="3">
                  <c:v>725</c:v>
                </c:pt>
                <c:pt idx="4">
                  <c:v>592</c:v>
                </c:pt>
                <c:pt idx="5">
                  <c:v>366</c:v>
                </c:pt>
                <c:pt idx="6">
                  <c:v>99</c:v>
                </c:pt>
                <c:pt idx="7">
                  <c:v>84</c:v>
                </c:pt>
                <c:pt idx="8">
                  <c:v>3</c:v>
                </c:pt>
              </c:numCache>
            </c:numRef>
          </c:val>
          <c:extLst>
            <c:ext xmlns:c16="http://schemas.microsoft.com/office/drawing/2014/chart" uri="{C3380CC4-5D6E-409C-BE32-E72D297353CC}">
              <c16:uniqueId val="{00000012-2E60-9E48-BE54-780266C9AA1E}"/>
            </c:ext>
          </c:extLst>
        </c:ser>
        <c:dLbls>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9.0209680894661012E-2"/>
          <c:y val="0.73400931604113551"/>
          <c:w val="0.81958108513301242"/>
          <c:h val="0.26259379055984855"/>
        </c:manualLayout>
      </c:layout>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GB" sz="720" b="1" i="0">
                <a:solidFill>
                  <a:schemeClr val="tx1"/>
                </a:solidFill>
                <a:latin typeface="Lato" panose="020F0502020204030203" pitchFamily="34" charset="0"/>
                <a:ea typeface="Lato" panose="020F0502020204030203" pitchFamily="34" charset="0"/>
                <a:cs typeface="Lato" panose="020F0502020204030203" pitchFamily="34" charset="0"/>
              </a:rPr>
              <a:t>Top Web Content by Type</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6279164232360908"/>
          <c:y val="0.17599488086747375"/>
          <c:w val="0.5517674348219026"/>
          <c:h val="0.45452524522744331"/>
        </c:manualLayout>
      </c:layout>
      <c:pieChart>
        <c:varyColors val="1"/>
        <c:ser>
          <c:idx val="0"/>
          <c:order val="0"/>
          <c:tx>
            <c:strRef>
              <c:f>Sheet1!$B$1</c:f>
              <c:strCache>
                <c:ptCount val="1"/>
                <c:pt idx="0">
                  <c:v>Content filtration</c:v>
                </c:pt>
              </c:strCache>
            </c:strRef>
          </c:tx>
          <c:dPt>
            <c:idx val="0"/>
            <c:bubble3D val="0"/>
            <c:spPr>
              <a:solidFill>
                <a:srgbClr val="FF0000"/>
              </a:solidFill>
              <a:ln>
                <a:noFill/>
              </a:ln>
              <a:effectLst/>
            </c:spPr>
            <c:extLst>
              <c:ext xmlns:c16="http://schemas.microsoft.com/office/drawing/2014/chart" uri="{C3380CC4-5D6E-409C-BE32-E72D297353CC}">
                <c16:uniqueId val="{00000001-4163-4747-B802-9B8FD9819036}"/>
              </c:ext>
            </c:extLst>
          </c:dPt>
          <c:dPt>
            <c:idx val="1"/>
            <c:bubble3D val="0"/>
            <c:spPr>
              <a:solidFill>
                <a:schemeClr val="accent2"/>
              </a:solidFill>
              <a:ln>
                <a:noFill/>
              </a:ln>
              <a:effectLst/>
            </c:spPr>
            <c:extLst>
              <c:ext xmlns:c16="http://schemas.microsoft.com/office/drawing/2014/chart" uri="{C3380CC4-5D6E-409C-BE32-E72D297353CC}">
                <c16:uniqueId val="{00000003-4163-4747-B802-9B8FD9819036}"/>
              </c:ext>
            </c:extLst>
          </c:dPt>
          <c:dPt>
            <c:idx val="2"/>
            <c:bubble3D val="0"/>
            <c:spPr>
              <a:solidFill>
                <a:schemeClr val="accent3"/>
              </a:solidFill>
              <a:ln>
                <a:noFill/>
              </a:ln>
              <a:effectLst/>
            </c:spPr>
            <c:extLst>
              <c:ext xmlns:c16="http://schemas.microsoft.com/office/drawing/2014/chart" uri="{C3380CC4-5D6E-409C-BE32-E72D297353CC}">
                <c16:uniqueId val="{00000005-4163-4747-B802-9B8FD9819036}"/>
              </c:ext>
            </c:extLst>
          </c:dPt>
          <c:dPt>
            <c:idx val="3"/>
            <c:bubble3D val="0"/>
            <c:spPr>
              <a:solidFill>
                <a:schemeClr val="accent4"/>
              </a:solidFill>
              <a:ln>
                <a:noFill/>
              </a:ln>
              <a:effectLst/>
            </c:spPr>
            <c:extLst>
              <c:ext xmlns:c16="http://schemas.microsoft.com/office/drawing/2014/chart" uri="{C3380CC4-5D6E-409C-BE32-E72D297353CC}">
                <c16:uniqueId val="{00000007-4163-4747-B802-9B8FD9819036}"/>
              </c:ext>
            </c:extLst>
          </c:dPt>
          <c:dPt>
            <c:idx val="4"/>
            <c:bubble3D val="0"/>
            <c:spPr>
              <a:solidFill>
                <a:schemeClr val="accent5"/>
              </a:solidFill>
              <a:ln>
                <a:noFill/>
              </a:ln>
              <a:effectLst/>
            </c:spPr>
            <c:extLst>
              <c:ext xmlns:c16="http://schemas.microsoft.com/office/drawing/2014/chart" uri="{C3380CC4-5D6E-409C-BE32-E72D297353CC}">
                <c16:uniqueId val="{00000009-4163-4747-B802-9B8FD9819036}"/>
              </c:ext>
            </c:extLst>
          </c:dPt>
          <c:dPt>
            <c:idx val="5"/>
            <c:bubble3D val="0"/>
            <c:spPr>
              <a:solidFill>
                <a:schemeClr val="accent6"/>
              </a:solidFill>
              <a:ln>
                <a:noFill/>
              </a:ln>
              <a:effectLst/>
            </c:spPr>
            <c:extLst>
              <c:ext xmlns:c16="http://schemas.microsoft.com/office/drawing/2014/chart" uri="{C3380CC4-5D6E-409C-BE32-E72D297353CC}">
                <c16:uniqueId val="{0000000B-4163-4747-B802-9B8FD9819036}"/>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4163-4747-B802-9B8FD9819036}"/>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4163-4747-B802-9B8FD9819036}"/>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4163-4747-B802-9B8FD9819036}"/>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4163-4747-B802-9B8FD9819036}"/>
              </c:ext>
            </c:extLst>
          </c:dPt>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Piracy &amp; copyright theft</c:v>
                </c:pt>
                <c:pt idx="1">
                  <c:v>Gambling</c:v>
                </c:pt>
                <c:pt idx="2">
                  <c:v>Malware distribution</c:v>
                </c:pt>
                <c:pt idx="3">
                  <c:v>Pornography</c:v>
                </c:pt>
                <c:pt idx="4">
                  <c:v>Hacking</c:v>
                </c:pt>
                <c:pt idx="5">
                  <c:v>Phishing/fraud</c:v>
                </c:pt>
                <c:pt idx="6">
                  <c:v>Marijuana</c:v>
                </c:pt>
                <c:pt idx="7">
                  <c:v>Spyware &amp; questionable</c:v>
                </c:pt>
                <c:pt idx="8">
                  <c:v>AdFraud</c:v>
                </c:pt>
                <c:pt idx="9">
                  <c:v>Criminal skills</c:v>
                </c:pt>
              </c:strCache>
            </c:strRef>
          </c:cat>
          <c:val>
            <c:numRef>
              <c:f>Sheet1!$B$2:$B$11</c:f>
              <c:numCache>
                <c:formatCode>0%</c:formatCode>
                <c:ptCount val="10"/>
                <c:pt idx="0">
                  <c:v>0.85</c:v>
                </c:pt>
                <c:pt idx="1">
                  <c:v>0.09</c:v>
                </c:pt>
                <c:pt idx="2">
                  <c:v>0.04</c:v>
                </c:pt>
                <c:pt idx="3">
                  <c:v>0.02</c:v>
                </c:pt>
                <c:pt idx="4">
                  <c:v>0</c:v>
                </c:pt>
                <c:pt idx="5">
                  <c:v>0</c:v>
                </c:pt>
                <c:pt idx="6">
                  <c:v>0</c:v>
                </c:pt>
                <c:pt idx="7">
                  <c:v>0</c:v>
                </c:pt>
                <c:pt idx="8">
                  <c:v>0</c:v>
                </c:pt>
                <c:pt idx="9">
                  <c:v>0</c:v>
                </c:pt>
              </c:numCache>
            </c:numRef>
          </c:val>
          <c:extLst>
            <c:ext xmlns:c16="http://schemas.microsoft.com/office/drawing/2014/chart" uri="{C3380CC4-5D6E-409C-BE32-E72D297353CC}">
              <c16:uniqueId val="{00000014-4163-4747-B802-9B8FD9819036}"/>
            </c:ext>
          </c:extLst>
        </c:ser>
        <c:dLbls>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14245665822831083"/>
          <c:y val="0.66918817021353483"/>
          <c:w val="0.7557095987059157"/>
          <c:h val="0.23520147435685096"/>
        </c:manualLayout>
      </c:layout>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Active insight highlights</c:v>
                </c:pt>
              </c:strCache>
            </c:strRef>
          </c:tx>
          <c:dPt>
            <c:idx val="0"/>
            <c:bubble3D val="0"/>
            <c:spPr>
              <a:solidFill>
                <a:schemeClr val="accent1"/>
              </a:solidFill>
              <a:ln>
                <a:noFill/>
              </a:ln>
              <a:effectLst/>
            </c:spPr>
            <c:extLst>
              <c:ext xmlns:c16="http://schemas.microsoft.com/office/drawing/2014/chart" uri="{C3380CC4-5D6E-409C-BE32-E72D297353CC}">
                <c16:uniqueId val="{00000001-59D3-264F-A476-0A4861457FF7}"/>
              </c:ext>
            </c:extLst>
          </c:dPt>
          <c:dPt>
            <c:idx val="1"/>
            <c:bubble3D val="0"/>
            <c:spPr>
              <a:solidFill>
                <a:schemeClr val="accent2"/>
              </a:solidFill>
              <a:ln>
                <a:noFill/>
              </a:ln>
              <a:effectLst/>
            </c:spPr>
            <c:extLst>
              <c:ext xmlns:c16="http://schemas.microsoft.com/office/drawing/2014/chart" uri="{C3380CC4-5D6E-409C-BE32-E72D297353CC}">
                <c16:uniqueId val="{00000003-59D3-264F-A476-0A4861457FF7}"/>
              </c:ext>
            </c:extLst>
          </c:dPt>
          <c:dPt>
            <c:idx val="2"/>
            <c:bubble3D val="0"/>
            <c:spPr>
              <a:solidFill>
                <a:schemeClr val="accent3"/>
              </a:solidFill>
              <a:ln>
                <a:noFill/>
              </a:ln>
              <a:effectLst/>
            </c:spPr>
            <c:extLst>
              <c:ext xmlns:c16="http://schemas.microsoft.com/office/drawing/2014/chart" uri="{C3380CC4-5D6E-409C-BE32-E72D297353CC}">
                <c16:uniqueId val="{00000005-59D3-264F-A476-0A4861457FF7}"/>
              </c:ext>
            </c:extLst>
          </c:dPt>
          <c:dPt>
            <c:idx val="3"/>
            <c:bubble3D val="0"/>
            <c:spPr>
              <a:solidFill>
                <a:schemeClr val="accent4"/>
              </a:solidFill>
              <a:ln>
                <a:noFill/>
              </a:ln>
              <a:effectLst/>
            </c:spPr>
            <c:extLst>
              <c:ext xmlns:c16="http://schemas.microsoft.com/office/drawing/2014/chart" uri="{C3380CC4-5D6E-409C-BE32-E72D297353CC}">
                <c16:uniqueId val="{00000007-59D3-264F-A476-0A4861457FF7}"/>
              </c:ext>
            </c:extLst>
          </c:dPt>
          <c:dPt>
            <c:idx val="4"/>
            <c:bubble3D val="0"/>
            <c:spPr>
              <a:solidFill>
                <a:schemeClr val="accent5"/>
              </a:solidFill>
              <a:ln>
                <a:noFill/>
              </a:ln>
              <a:effectLst/>
            </c:spPr>
            <c:extLst>
              <c:ext xmlns:c16="http://schemas.microsoft.com/office/drawing/2014/chart" uri="{C3380CC4-5D6E-409C-BE32-E72D297353CC}">
                <c16:uniqueId val="{00000009-59D3-264F-A476-0A4861457FF7}"/>
              </c:ext>
            </c:extLst>
          </c:dPt>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9D3-264F-A476-0A4861457FF7}"/>
                </c:ext>
              </c:extLst>
            </c:dLbl>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9D3-264F-A476-0A4861457FF7}"/>
                </c:ext>
              </c:extLst>
            </c:dLbl>
            <c:dLbl>
              <c:idx val="2"/>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Lato" panose="020F0502020204030203" pitchFamily="34" charset="0"/>
                      <a:ea typeface="Lato" panose="020F0502020204030203" pitchFamily="34" charset="0"/>
                      <a:cs typeface="Lato" panose="020F0502020204030203" pitchFamily="34"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9D3-264F-A476-0A4861457FF7}"/>
                </c:ext>
              </c:extLst>
            </c:dLbl>
            <c:dLbl>
              <c:idx val="3"/>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Lato" panose="020F0502020204030203" pitchFamily="34" charset="0"/>
                      <a:ea typeface="Lato" panose="020F0502020204030203" pitchFamily="34" charset="0"/>
                      <a:cs typeface="Lato" panose="020F0502020204030203" pitchFamily="34"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9D3-264F-A476-0A4861457FF7}"/>
                </c:ext>
              </c:extLst>
            </c:dLbl>
            <c:dLbl>
              <c:idx val="4"/>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Lato" panose="020F0502020204030203" pitchFamily="34" charset="0"/>
                      <a:ea typeface="Lato" panose="020F0502020204030203" pitchFamily="34" charset="0"/>
                      <a:cs typeface="Lato" panose="020F0502020204030203" pitchFamily="34" charset="0"/>
                    </a:defRPr>
                  </a:pPr>
                  <a:endParaRPr lang="en-US"/>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9D3-264F-A476-0A4861457FF7}"/>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Suspicious</c:v>
                </c:pt>
                <c:pt idx="1">
                  <c:v>Phishing</c:v>
                </c:pt>
                <c:pt idx="2">
                  <c:v>Zero day DNS</c:v>
                </c:pt>
                <c:pt idx="3">
                  <c:v>MalwareDownload</c:v>
                </c:pt>
                <c:pt idx="4">
                  <c:v>Outlier</c:v>
                </c:pt>
              </c:strCache>
            </c:strRef>
          </c:cat>
          <c:val>
            <c:numRef>
              <c:f>Sheet1!$B$2:$B$6</c:f>
              <c:numCache>
                <c:formatCode>0</c:formatCode>
                <c:ptCount val="5"/>
                <c:pt idx="0">
                  <c:v>40</c:v>
                </c:pt>
                <c:pt idx="1">
                  <c:v>40</c:v>
                </c:pt>
                <c:pt idx="2">
                  <c:v>40</c:v>
                </c:pt>
                <c:pt idx="3">
                  <c:v>40</c:v>
                </c:pt>
                <c:pt idx="4">
                  <c:v>40</c:v>
                </c:pt>
              </c:numCache>
            </c:numRef>
          </c:val>
          <c:extLst>
            <c:ext xmlns:c16="http://schemas.microsoft.com/office/drawing/2014/chart" uri="{C3380CC4-5D6E-409C-BE32-E72D297353CC}">
              <c16:uniqueId val="{0000000A-59D3-264F-A476-0A4861457FF7}"/>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legendEntry>
      <c:legendEntry>
        <c:idx val="2"/>
        <c:txPr>
          <a:bodyPr rot="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legendEntry>
      <c:legendEntry>
        <c:idx val="3"/>
        <c:txPr>
          <a:bodyPr rot="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legendEntry>
      <c:legendEntry>
        <c:idx val="4"/>
        <c:txPr>
          <a:bodyPr rot="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legendEntry>
      <c:layout>
        <c:manualLayout>
          <c:xMode val="edge"/>
          <c:yMode val="edge"/>
          <c:x val="0.53499466785868854"/>
          <c:y val="0.2468179547653222"/>
          <c:w val="0.39736229641497828"/>
          <c:h val="0.47067291378180198"/>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n-US"/>
              <a:t>Threat types</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7621472732187214E-2"/>
          <c:y val="0.15472106788985368"/>
          <c:w val="0.878403617688575"/>
          <c:h val="0.68300171904427653"/>
        </c:manualLayout>
      </c:layout>
      <c:barChart>
        <c:barDir val="col"/>
        <c:grouping val="stacked"/>
        <c:varyColors val="0"/>
        <c:ser>
          <c:idx val="0"/>
          <c:order val="0"/>
          <c:tx>
            <c:strRef>
              <c:f>Sheet1!$B$1</c:f>
              <c:strCache>
                <c:ptCount val="1"/>
                <c:pt idx="0">
                  <c:v>Threat Cases</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0-4DC4-4118-8F2C-807251458CF7}"/>
              </c:ext>
            </c:extLst>
          </c:dPt>
          <c:dPt>
            <c:idx val="1"/>
            <c:invertIfNegative val="0"/>
            <c:bubble3D val="0"/>
            <c:spPr>
              <a:solidFill>
                <a:schemeClr val="tx2"/>
              </a:solidFill>
              <a:ln>
                <a:noFill/>
              </a:ln>
              <a:effectLst/>
            </c:spPr>
            <c:extLst>
              <c:ext xmlns:c16="http://schemas.microsoft.com/office/drawing/2014/chart" uri="{C3380CC4-5D6E-409C-BE32-E72D297353CC}">
                <c16:uniqueId val="{00000001-4DC4-4118-8F2C-807251458CF7}"/>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2-4DC4-4118-8F2C-807251458CF7}"/>
              </c:ext>
            </c:extLst>
          </c:dPt>
          <c:dPt>
            <c:idx val="3"/>
            <c:invertIfNegative val="0"/>
            <c:bubble3D val="0"/>
            <c:spPr>
              <a:solidFill>
                <a:srgbClr val="4F5C70"/>
              </a:solidFill>
              <a:ln>
                <a:noFill/>
              </a:ln>
              <a:effectLst/>
            </c:spPr>
            <c:extLst>
              <c:ext xmlns:c16="http://schemas.microsoft.com/office/drawing/2014/chart" uri="{C3380CC4-5D6E-409C-BE32-E72D297353CC}">
                <c16:uniqueId val="{00000003-4DC4-4118-8F2C-807251458CF7}"/>
              </c:ext>
            </c:extLst>
          </c:dPt>
          <c:cat>
            <c:strRef>
              <c:f>Sheet1!$A$2:$A$5</c:f>
              <c:strCache>
                <c:ptCount val="4"/>
                <c:pt idx="0">
                  <c:v>Suspicious</c:v>
                </c:pt>
                <c:pt idx="1">
                  <c:v>Phishing</c:v>
                </c:pt>
                <c:pt idx="2">
                  <c:v>Malware C2</c:v>
                </c:pt>
                <c:pt idx="3">
                  <c:v>Others</c:v>
                </c:pt>
              </c:strCache>
            </c:strRef>
          </c:cat>
          <c:val>
            <c:numRef>
              <c:f>Sheet1!$B$2:$B$5</c:f>
              <c:numCache>
                <c:formatCode>General</c:formatCode>
                <c:ptCount val="4"/>
                <c:pt idx="0">
                  <c:v>2000</c:v>
                </c:pt>
                <c:pt idx="1">
                  <c:v>1000</c:v>
                </c:pt>
                <c:pt idx="2">
                  <c:v>500</c:v>
                </c:pt>
                <c:pt idx="3">
                  <c:v>20000</c:v>
                </c:pt>
              </c:numCache>
            </c:numRef>
          </c:val>
          <c:extLst>
            <c:ext xmlns:c16="http://schemas.microsoft.com/office/drawing/2014/chart" uri="{C3380CC4-5D6E-409C-BE32-E72D297353CC}">
              <c16:uniqueId val="{00000000-F7BC-1D49-8904-C5671C574836}"/>
            </c:ext>
          </c:extLst>
        </c:ser>
        <c:dLbls>
          <c:showLegendKey val="0"/>
          <c:showVal val="0"/>
          <c:showCatName val="0"/>
          <c:showSerName val="0"/>
          <c:showPercent val="0"/>
          <c:showBubbleSize val="0"/>
        </c:dLbls>
        <c:gapWidth val="219"/>
        <c:overlap val="100"/>
        <c:axId val="1876423727"/>
        <c:axId val="1876431215"/>
      </c:barChart>
      <c:catAx>
        <c:axId val="1876423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876431215"/>
        <c:crosses val="autoZero"/>
        <c:auto val="1"/>
        <c:lblAlgn val="ctr"/>
        <c:lblOffset val="100"/>
        <c:noMultiLvlLbl val="0"/>
      </c:catAx>
      <c:valAx>
        <c:axId val="1876431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8764237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D539E_63792805.xml><?xml version="1.0" encoding="utf-8"?>
<p188:cmLst xmlns:a="http://schemas.openxmlformats.org/drawingml/2006/main" xmlns:r="http://schemas.openxmlformats.org/officeDocument/2006/relationships" xmlns:p188="http://schemas.microsoft.com/office/powerpoint/2018/8/main">
  <p188:cm id="{38D42431-5E36-CB4B-95E8-6BAF0AA34D5E}" authorId="{1C53605F-C51C-5782-593A-862FBA1DA66B}" status="resolved" created="2024-07-29T14:10:42.093" complete="100000">
    <ac:deMkLst xmlns:ac="http://schemas.microsoft.com/office/drawing/2013/main/command">
      <pc:docMk xmlns:pc="http://schemas.microsoft.com/office/powerpoint/2013/main/command"/>
      <pc:sldMk xmlns:pc="http://schemas.microsoft.com/office/powerpoint/2013/main/command" cId="1668884485" sldId="2147308446"/>
      <ac:spMk id="12" creationId="{20F17A6C-7D46-1268-7387-E2F9F79371D0}"/>
    </ac:deMkLst>
    <p188:txBody>
      <a:bodyPr/>
      <a:lstStyle/>
      <a:p>
        <a:r>
          <a:rPr lang="en-US"/>
          <a:t>Remove section – due to redundancy. Add in optional text box for additional commentary. </a:t>
        </a:r>
      </a:p>
    </p188:txBody>
    <p188:extLst>
      <p:ext xmlns:p="http://schemas.openxmlformats.org/presentationml/2006/main" uri="{57CB4572-C831-44C2-8A1C-0ADB6CCDFE69}">
        <p223:reactions xmlns:p223="http://schemas.microsoft.com/office/powerpoint/2022/03/main">
          <p223:rxn type="👍">
            <p223:instance time="2024-08-08T12:45:22.312" authorId="{9AA041AC-BED6-7752-C273-A92D0E28113F}"/>
          </p223:rxn>
        </p223:reactions>
      </p:ext>
    </p188:extLst>
  </p188:cm>
</p188:cmLst>
</file>

<file path=ppt/comments/modernComment_7FFD53A0_D91503FE.xml><?xml version="1.0" encoding="utf-8"?>
<p188:cmLst xmlns:a="http://schemas.openxmlformats.org/drawingml/2006/main" xmlns:r="http://schemas.openxmlformats.org/officeDocument/2006/relationships" xmlns:p188="http://schemas.microsoft.com/office/powerpoint/2018/8/main">
  <p188:cm id="{FDDD399F-DB1F-8F40-9310-5EB8B5AC59A6}" authorId="{1C53605F-C51C-5782-593A-862FBA1DA66B}" status="resolved" created="2024-07-29T13:49:34.175" complete="100000">
    <ac:deMkLst xmlns:ac="http://schemas.microsoft.com/office/drawing/2013/main/command">
      <pc:docMk xmlns:pc="http://schemas.microsoft.com/office/powerpoint/2013/main/command"/>
      <pc:sldMk xmlns:pc="http://schemas.microsoft.com/office/powerpoint/2013/main/command" cId="3642033150" sldId="2147308448"/>
      <ac:spMk id="6" creationId="{3E3316EB-8EF1-E92A-316D-011FB5ECB6E4}"/>
    </ac:deMkLst>
    <p188:txBody>
      <a:bodyPr/>
      <a:lstStyle/>
      <a:p>
        <a:r>
          <a:rPr lang="en-US"/>
          <a:t>Please remove placeholders in section dividers throughout. </a:t>
        </a:r>
      </a:p>
    </p188:txBody>
    <p188:extLst>
      <p:ext xmlns:p="http://schemas.openxmlformats.org/presentationml/2006/main" uri="{57CB4572-C831-44C2-8A1C-0ADB6CCDFE69}">
        <p223:reactions xmlns:p223="http://schemas.microsoft.com/office/powerpoint/2022/03/main">
          <p223:rxn type="👍">
            <p223:instance time="2024-08-02T10:03:27.126" authorId="{7E64ACD0-A139-25A7-B46B-140392D3F8C9}"/>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1371D8-82AD-C14C-B397-A2B3EBE754CB}" type="datetimeFigureOut">
              <a:rPr lang="en-GB" smtClean="0"/>
              <a:t>15/10/2024</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C99F2-6246-FD4D-9A6B-0E3346070880}" type="slidenum">
              <a:rPr lang="en-GB" smtClean="0"/>
              <a:t>‹#›</a:t>
            </a:fld>
            <a:endParaRPr lang="en-GB"/>
          </a:p>
        </p:txBody>
      </p:sp>
    </p:spTree>
    <p:extLst>
      <p:ext uri="{BB962C8B-B14F-4D97-AF65-F5344CB8AC3E}">
        <p14:creationId xmlns:p14="http://schemas.microsoft.com/office/powerpoint/2010/main" val="3016953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75CB6B-EBD4-9F4C-834F-063FD674D7A3}" type="slidenum">
              <a:rPr lang="en-US" smtClean="0"/>
              <a:pPr/>
              <a:t>1</a:t>
            </a:fld>
            <a:endParaRPr lang="en-US"/>
          </a:p>
        </p:txBody>
      </p:sp>
    </p:spTree>
    <p:extLst>
      <p:ext uri="{BB962C8B-B14F-4D97-AF65-F5344CB8AC3E}">
        <p14:creationId xmlns:p14="http://schemas.microsoft.com/office/powerpoint/2010/main" val="661335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13</a:t>
            </a:fld>
            <a:endParaRPr lang="en-GB"/>
          </a:p>
        </p:txBody>
      </p:sp>
    </p:spTree>
    <p:extLst>
      <p:ext uri="{BB962C8B-B14F-4D97-AF65-F5344CB8AC3E}">
        <p14:creationId xmlns:p14="http://schemas.microsoft.com/office/powerpoint/2010/main" val="4248571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15</a:t>
            </a:fld>
            <a:endParaRPr lang="en-GB"/>
          </a:p>
        </p:txBody>
      </p:sp>
    </p:spTree>
    <p:extLst>
      <p:ext uri="{BB962C8B-B14F-4D97-AF65-F5344CB8AC3E}">
        <p14:creationId xmlns:p14="http://schemas.microsoft.com/office/powerpoint/2010/main" val="3978298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16</a:t>
            </a:fld>
            <a:endParaRPr lang="en-GB"/>
          </a:p>
        </p:txBody>
      </p:sp>
    </p:spTree>
    <p:extLst>
      <p:ext uri="{BB962C8B-B14F-4D97-AF65-F5344CB8AC3E}">
        <p14:creationId xmlns:p14="http://schemas.microsoft.com/office/powerpoint/2010/main" val="54737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22</a:t>
            </a:fld>
            <a:endParaRPr lang="en-GB"/>
          </a:p>
        </p:txBody>
      </p:sp>
    </p:spTree>
    <p:extLst>
      <p:ext uri="{BB962C8B-B14F-4D97-AF65-F5344CB8AC3E}">
        <p14:creationId xmlns:p14="http://schemas.microsoft.com/office/powerpoint/2010/main" val="3272437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28</a:t>
            </a:fld>
            <a:endParaRPr lang="en-GB"/>
          </a:p>
        </p:txBody>
      </p:sp>
    </p:spTree>
    <p:extLst>
      <p:ext uri="{BB962C8B-B14F-4D97-AF65-F5344CB8AC3E}">
        <p14:creationId xmlns:p14="http://schemas.microsoft.com/office/powerpoint/2010/main" val="1739166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32</a:t>
            </a:fld>
            <a:endParaRPr lang="en-GB"/>
          </a:p>
        </p:txBody>
      </p:sp>
    </p:spTree>
    <p:extLst>
      <p:ext uri="{BB962C8B-B14F-4D97-AF65-F5344CB8AC3E}">
        <p14:creationId xmlns:p14="http://schemas.microsoft.com/office/powerpoint/2010/main" val="4061387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35</a:t>
            </a:fld>
            <a:endParaRPr lang="en-GB"/>
          </a:p>
        </p:txBody>
      </p:sp>
    </p:spTree>
    <p:extLst>
      <p:ext uri="{BB962C8B-B14F-4D97-AF65-F5344CB8AC3E}">
        <p14:creationId xmlns:p14="http://schemas.microsoft.com/office/powerpoint/2010/main" val="103018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36</a:t>
            </a:fld>
            <a:endParaRPr lang="en-GB"/>
          </a:p>
        </p:txBody>
      </p:sp>
    </p:spTree>
    <p:extLst>
      <p:ext uri="{BB962C8B-B14F-4D97-AF65-F5344CB8AC3E}">
        <p14:creationId xmlns:p14="http://schemas.microsoft.com/office/powerpoint/2010/main" val="156406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41</a:t>
            </a:fld>
            <a:endParaRPr lang="en-GB"/>
          </a:p>
        </p:txBody>
      </p:sp>
    </p:spTree>
    <p:extLst>
      <p:ext uri="{BB962C8B-B14F-4D97-AF65-F5344CB8AC3E}">
        <p14:creationId xmlns:p14="http://schemas.microsoft.com/office/powerpoint/2010/main" val="3205362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42</a:t>
            </a:fld>
            <a:endParaRPr lang="en-GB"/>
          </a:p>
        </p:txBody>
      </p:sp>
    </p:spTree>
    <p:extLst>
      <p:ext uri="{BB962C8B-B14F-4D97-AF65-F5344CB8AC3E}">
        <p14:creationId xmlns:p14="http://schemas.microsoft.com/office/powerpoint/2010/main" val="85147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3</a:t>
            </a:fld>
            <a:endParaRPr lang="en-GB"/>
          </a:p>
        </p:txBody>
      </p:sp>
    </p:spTree>
    <p:extLst>
      <p:ext uri="{BB962C8B-B14F-4D97-AF65-F5344CB8AC3E}">
        <p14:creationId xmlns:p14="http://schemas.microsoft.com/office/powerpoint/2010/main" val="3736934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45</a:t>
            </a:fld>
            <a:endParaRPr lang="en-GB"/>
          </a:p>
        </p:txBody>
      </p:sp>
    </p:spTree>
    <p:extLst>
      <p:ext uri="{BB962C8B-B14F-4D97-AF65-F5344CB8AC3E}">
        <p14:creationId xmlns:p14="http://schemas.microsoft.com/office/powerpoint/2010/main" val="294447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5</a:t>
            </a:fld>
            <a:endParaRPr lang="en-GB"/>
          </a:p>
        </p:txBody>
      </p:sp>
    </p:spTree>
    <p:extLst>
      <p:ext uri="{BB962C8B-B14F-4D97-AF65-F5344CB8AC3E}">
        <p14:creationId xmlns:p14="http://schemas.microsoft.com/office/powerpoint/2010/main" val="3230488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6</a:t>
            </a:fld>
            <a:endParaRPr lang="en-GB"/>
          </a:p>
        </p:txBody>
      </p:sp>
    </p:spTree>
    <p:extLst>
      <p:ext uri="{BB962C8B-B14F-4D97-AF65-F5344CB8AC3E}">
        <p14:creationId xmlns:p14="http://schemas.microsoft.com/office/powerpoint/2010/main" val="778112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7</a:t>
            </a:fld>
            <a:endParaRPr lang="en-GB"/>
          </a:p>
        </p:txBody>
      </p:sp>
    </p:spTree>
    <p:extLst>
      <p:ext uri="{BB962C8B-B14F-4D97-AF65-F5344CB8AC3E}">
        <p14:creationId xmlns:p14="http://schemas.microsoft.com/office/powerpoint/2010/main" val="21637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9</a:t>
            </a:fld>
            <a:endParaRPr lang="en-GB"/>
          </a:p>
        </p:txBody>
      </p:sp>
    </p:spTree>
    <p:extLst>
      <p:ext uri="{BB962C8B-B14F-4D97-AF65-F5344CB8AC3E}">
        <p14:creationId xmlns:p14="http://schemas.microsoft.com/office/powerpoint/2010/main" val="426682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10</a:t>
            </a:fld>
            <a:endParaRPr lang="en-GB"/>
          </a:p>
        </p:txBody>
      </p:sp>
    </p:spTree>
    <p:extLst>
      <p:ext uri="{BB962C8B-B14F-4D97-AF65-F5344CB8AC3E}">
        <p14:creationId xmlns:p14="http://schemas.microsoft.com/office/powerpoint/2010/main" val="243642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11</a:t>
            </a:fld>
            <a:endParaRPr lang="en-GB"/>
          </a:p>
        </p:txBody>
      </p:sp>
    </p:spTree>
    <p:extLst>
      <p:ext uri="{BB962C8B-B14F-4D97-AF65-F5344CB8AC3E}">
        <p14:creationId xmlns:p14="http://schemas.microsoft.com/office/powerpoint/2010/main" val="4248571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5C99F2-6246-FD4D-9A6B-0E3346070880}" type="slidenum">
              <a:rPr lang="en-GB" smtClean="0"/>
              <a:t>12</a:t>
            </a:fld>
            <a:endParaRPr lang="en-GB"/>
          </a:p>
        </p:txBody>
      </p:sp>
    </p:spTree>
    <p:extLst>
      <p:ext uri="{BB962C8B-B14F-4D97-AF65-F5344CB8AC3E}">
        <p14:creationId xmlns:p14="http://schemas.microsoft.com/office/powerpoint/2010/main" val="2436421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D8E0-C4FA-BEDC-5938-36BDD273715D}"/>
              </a:ext>
            </a:extLst>
          </p:cNvPr>
          <p:cNvSpPr>
            <a:spLocks noGrp="1"/>
          </p:cNvSpPr>
          <p:nvPr>
            <p:ph type="ctrTitle" hasCustomPrompt="1"/>
          </p:nvPr>
        </p:nvSpPr>
        <p:spPr>
          <a:xfrm>
            <a:off x="715427" y="1731782"/>
            <a:ext cx="4628733" cy="2022857"/>
          </a:xfrm>
          <a:prstGeom prst="rect">
            <a:avLst/>
          </a:prstGeom>
        </p:spPr>
        <p:txBody>
          <a:bodyPr anchor="b" anchorCtr="0"/>
          <a:lstStyle>
            <a:lvl1pPr algn="l">
              <a:defRPr sz="3600" b="1" i="0" cap="all" baseline="0">
                <a:solidFill>
                  <a:schemeClr val="bg1"/>
                </a:solidFill>
                <a:latin typeface="Lato" panose="020F0502020204030203" pitchFamily="34" charset="77"/>
              </a:defRPr>
            </a:lvl1pPr>
          </a:lstStyle>
          <a:p>
            <a:r>
              <a:rPr lang="en-US" noProof="0"/>
              <a:t>Title style</a:t>
            </a:r>
          </a:p>
        </p:txBody>
      </p:sp>
      <p:sp>
        <p:nvSpPr>
          <p:cNvPr id="3" name="Subtitle 2">
            <a:extLst>
              <a:ext uri="{FF2B5EF4-FFF2-40B4-BE49-F238E27FC236}">
                <a16:creationId xmlns:a16="http://schemas.microsoft.com/office/drawing/2014/main" id="{FF514931-92B9-1384-0FE7-44734F85020E}"/>
              </a:ext>
            </a:extLst>
          </p:cNvPr>
          <p:cNvSpPr>
            <a:spLocks noGrp="1"/>
          </p:cNvSpPr>
          <p:nvPr>
            <p:ph type="subTitle" idx="1" hasCustomPrompt="1"/>
          </p:nvPr>
        </p:nvSpPr>
        <p:spPr>
          <a:xfrm>
            <a:off x="715427" y="3973047"/>
            <a:ext cx="4628733" cy="2192960"/>
          </a:xfrm>
          <a:prstGeom prst="rect">
            <a:avLst/>
          </a:prstGeom>
        </p:spPr>
        <p:txBody>
          <a:bodyPr anchor="t" anchorCtr="0"/>
          <a:lstStyle>
            <a:lvl1pPr marL="0" indent="0" algn="l">
              <a:buNone/>
              <a:defRPr sz="2000" b="0" i="0" cap="none" baseline="0">
                <a:solidFill>
                  <a:schemeClr val="bg1"/>
                </a:solidFill>
                <a:latin typeface="+mn-lt"/>
              </a:defRPr>
            </a:lvl1pPr>
            <a:lvl2pPr marL="283510" indent="0" algn="ctr">
              <a:buNone/>
              <a:defRPr sz="1240"/>
            </a:lvl2pPr>
            <a:lvl3pPr marL="567019" indent="0" algn="ctr">
              <a:buNone/>
              <a:defRPr sz="1116"/>
            </a:lvl3pPr>
            <a:lvl4pPr marL="850529" indent="0" algn="ctr">
              <a:buNone/>
              <a:defRPr sz="992"/>
            </a:lvl4pPr>
            <a:lvl5pPr marL="1134039" indent="0" algn="ctr">
              <a:buNone/>
              <a:defRPr sz="992"/>
            </a:lvl5pPr>
            <a:lvl6pPr marL="1417549" indent="0" algn="ctr">
              <a:buNone/>
              <a:defRPr sz="992"/>
            </a:lvl6pPr>
            <a:lvl7pPr marL="1701058" indent="0" algn="ctr">
              <a:buNone/>
              <a:defRPr sz="992"/>
            </a:lvl7pPr>
            <a:lvl8pPr marL="1984568" indent="0" algn="ctr">
              <a:buNone/>
              <a:defRPr sz="992"/>
            </a:lvl8pPr>
            <a:lvl9pPr marL="2268078" indent="0" algn="ctr">
              <a:buNone/>
              <a:defRPr sz="992"/>
            </a:lvl9pPr>
          </a:lstStyle>
          <a:p>
            <a:r>
              <a:rPr lang="en-US" noProof="0"/>
              <a:t>Subtitle</a:t>
            </a:r>
          </a:p>
        </p:txBody>
      </p:sp>
      <p:sp>
        <p:nvSpPr>
          <p:cNvPr id="20" name="Freeform 19">
            <a:extLst>
              <a:ext uri="{FF2B5EF4-FFF2-40B4-BE49-F238E27FC236}">
                <a16:creationId xmlns:a16="http://schemas.microsoft.com/office/drawing/2014/main" id="{25C649C9-279D-4645-5BF3-BE5637E7951E}"/>
              </a:ext>
            </a:extLst>
          </p:cNvPr>
          <p:cNvSpPr/>
          <p:nvPr userDrawn="1"/>
        </p:nvSpPr>
        <p:spPr>
          <a:xfrm rot="18900000">
            <a:off x="-146461" y="5511089"/>
            <a:ext cx="4841419" cy="4841435"/>
          </a:xfrm>
          <a:custGeom>
            <a:avLst/>
            <a:gdLst>
              <a:gd name="connsiteX0" fmla="*/ 5151508 w 5781006"/>
              <a:gd name="connsiteY0" fmla="*/ 0 h 5781026"/>
              <a:gd name="connsiteX1" fmla="*/ 5781007 w 5781006"/>
              <a:gd name="connsiteY1" fmla="*/ 629501 h 5781026"/>
              <a:gd name="connsiteX2" fmla="*/ 5781007 w 5781006"/>
              <a:gd name="connsiteY2" fmla="*/ 5151526 h 5781026"/>
              <a:gd name="connsiteX3" fmla="*/ 5151508 w 5781006"/>
              <a:gd name="connsiteY3" fmla="*/ 5781027 h 5781026"/>
              <a:gd name="connsiteX4" fmla="*/ 629499 w 5781006"/>
              <a:gd name="connsiteY4" fmla="*/ 5781027 h 5781026"/>
              <a:gd name="connsiteX5" fmla="*/ 0 w 5781006"/>
              <a:gd name="connsiteY5" fmla="*/ 5151526 h 5781026"/>
              <a:gd name="connsiteX6" fmla="*/ 0 w 5781006"/>
              <a:gd name="connsiteY6" fmla="*/ 629501 h 5781026"/>
              <a:gd name="connsiteX7" fmla="*/ 629499 w 5781006"/>
              <a:gd name="connsiteY7" fmla="*/ 0 h 578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1006" h="5781026">
                <a:moveTo>
                  <a:pt x="5151508" y="0"/>
                </a:moveTo>
                <a:cubicBezTo>
                  <a:pt x="5499171" y="0"/>
                  <a:pt x="5781007" y="281837"/>
                  <a:pt x="5781007" y="629501"/>
                </a:cubicBezTo>
                <a:lnTo>
                  <a:pt x="5781007" y="5151526"/>
                </a:lnTo>
                <a:cubicBezTo>
                  <a:pt x="5781007" y="5499190"/>
                  <a:pt x="5499171" y="5781027"/>
                  <a:pt x="5151508" y="5781027"/>
                </a:cubicBezTo>
                <a:lnTo>
                  <a:pt x="629499" y="5781027"/>
                </a:lnTo>
                <a:cubicBezTo>
                  <a:pt x="281836" y="5781027"/>
                  <a:pt x="0" y="5499190"/>
                  <a:pt x="0" y="5151526"/>
                </a:cubicBezTo>
                <a:lnTo>
                  <a:pt x="0" y="629501"/>
                </a:lnTo>
                <a:cubicBezTo>
                  <a:pt x="0" y="281837"/>
                  <a:pt x="281836" y="0"/>
                  <a:pt x="629499" y="0"/>
                </a:cubicBezTo>
                <a:close/>
              </a:path>
            </a:pathLst>
          </a:custGeom>
          <a:gradFill>
            <a:gsLst>
              <a:gs pos="0">
                <a:srgbClr val="D9E1E2">
                  <a:alpha val="32278"/>
                </a:srgbClr>
              </a:gs>
              <a:gs pos="50000">
                <a:srgbClr val="D9E1E2">
                  <a:alpha val="26877"/>
                </a:srgbClr>
              </a:gs>
              <a:gs pos="100000">
                <a:srgbClr val="D9E1E2">
                  <a:alpha val="0"/>
                </a:srgbClr>
              </a:gs>
            </a:gsLst>
            <a:lin ang="10767581" scaled="1"/>
          </a:gradFill>
          <a:ln w="12557" cap="flat">
            <a:noFill/>
            <a:prstDash val="solid"/>
            <a:miter/>
          </a:ln>
        </p:spPr>
        <p:txBody>
          <a:bodyPr rtlCol="0" anchor="ctr"/>
          <a:lstStyle/>
          <a:p>
            <a:endParaRPr lang="en-GB"/>
          </a:p>
        </p:txBody>
      </p:sp>
      <p:pic>
        <p:nvPicPr>
          <p:cNvPr id="24" name="Graphic 16">
            <a:extLst>
              <a:ext uri="{FF2B5EF4-FFF2-40B4-BE49-F238E27FC236}">
                <a16:creationId xmlns:a16="http://schemas.microsoft.com/office/drawing/2014/main" id="{A6A1951E-37A8-4764-AED3-DDB078ECAE7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94082" y="834106"/>
            <a:ext cx="2232510" cy="477031"/>
          </a:xfrm>
          <a:prstGeom prst="rect">
            <a:avLst/>
          </a:prstGeom>
        </p:spPr>
      </p:pic>
      <p:sp>
        <p:nvSpPr>
          <p:cNvPr id="31" name="Picture Placeholder 30">
            <a:extLst>
              <a:ext uri="{FF2B5EF4-FFF2-40B4-BE49-F238E27FC236}">
                <a16:creationId xmlns:a16="http://schemas.microsoft.com/office/drawing/2014/main" id="{8C5BA590-E58C-95B8-E0E2-4C6C0F92281A}"/>
              </a:ext>
            </a:extLst>
          </p:cNvPr>
          <p:cNvSpPr>
            <a:spLocks noGrp="1"/>
          </p:cNvSpPr>
          <p:nvPr>
            <p:ph type="pic" sz="quarter" idx="10"/>
          </p:nvPr>
        </p:nvSpPr>
        <p:spPr>
          <a:xfrm>
            <a:off x="2018262" y="4726808"/>
            <a:ext cx="6410077" cy="6410077"/>
          </a:xfrm>
          <a:custGeom>
            <a:avLst/>
            <a:gdLst>
              <a:gd name="connsiteX0" fmla="*/ 3205034 w 6410077"/>
              <a:gd name="connsiteY0" fmla="*/ 0 h 6410077"/>
              <a:gd name="connsiteX1" fmla="*/ 3577812 w 6410077"/>
              <a:gd name="connsiteY1" fmla="*/ 154410 h 6410077"/>
              <a:gd name="connsiteX2" fmla="*/ 6255667 w 6410077"/>
              <a:gd name="connsiteY2" fmla="*/ 2832266 h 6410077"/>
              <a:gd name="connsiteX3" fmla="*/ 6255669 w 6410077"/>
              <a:gd name="connsiteY3" fmla="*/ 3577822 h 6410077"/>
              <a:gd name="connsiteX4" fmla="*/ 3577822 w 6410077"/>
              <a:gd name="connsiteY4" fmla="*/ 6255668 h 6410077"/>
              <a:gd name="connsiteX5" fmla="*/ 2832267 w 6410077"/>
              <a:gd name="connsiteY5" fmla="*/ 6255667 h 6410077"/>
              <a:gd name="connsiteX6" fmla="*/ 154411 w 6410077"/>
              <a:gd name="connsiteY6" fmla="*/ 3577811 h 6410077"/>
              <a:gd name="connsiteX7" fmla="*/ 154410 w 6410077"/>
              <a:gd name="connsiteY7" fmla="*/ 2832256 h 6410077"/>
              <a:gd name="connsiteX8" fmla="*/ 2832257 w 6410077"/>
              <a:gd name="connsiteY8" fmla="*/ 154409 h 6410077"/>
              <a:gd name="connsiteX9" fmla="*/ 3205034 w 6410077"/>
              <a:gd name="connsiteY9" fmla="*/ 0 h 641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0077" h="6410077">
                <a:moveTo>
                  <a:pt x="3205034" y="0"/>
                </a:moveTo>
                <a:cubicBezTo>
                  <a:pt x="3339953" y="1"/>
                  <a:pt x="3474872" y="51471"/>
                  <a:pt x="3577812" y="154410"/>
                </a:cubicBezTo>
                <a:lnTo>
                  <a:pt x="6255667" y="2832266"/>
                </a:lnTo>
                <a:cubicBezTo>
                  <a:pt x="6461547" y="3038146"/>
                  <a:pt x="6461548" y="3371942"/>
                  <a:pt x="6255669" y="3577822"/>
                </a:cubicBezTo>
                <a:lnTo>
                  <a:pt x="3577822" y="6255668"/>
                </a:lnTo>
                <a:cubicBezTo>
                  <a:pt x="3371943" y="6461547"/>
                  <a:pt x="3038147" y="6461547"/>
                  <a:pt x="2832267" y="6255667"/>
                </a:cubicBezTo>
                <a:lnTo>
                  <a:pt x="154411" y="3577811"/>
                </a:lnTo>
                <a:cubicBezTo>
                  <a:pt x="-51469" y="3371931"/>
                  <a:pt x="-51469" y="3038135"/>
                  <a:pt x="154410" y="2832256"/>
                </a:cubicBezTo>
                <a:lnTo>
                  <a:pt x="2832257" y="154409"/>
                </a:lnTo>
                <a:cubicBezTo>
                  <a:pt x="2935196" y="51470"/>
                  <a:pt x="3070115" y="0"/>
                  <a:pt x="3205034" y="0"/>
                </a:cubicBezTo>
                <a:close/>
              </a:path>
            </a:pathLst>
          </a:custGeom>
          <a:solidFill>
            <a:srgbClr val="D9E1E2"/>
          </a:solidFill>
        </p:spPr>
        <p:txBody>
          <a:bodyPr wrap="square" anchor="ctr">
            <a:noAutofit/>
          </a:bodyPr>
          <a:lstStyle>
            <a:lvl1pPr algn="ctr">
              <a:defRPr/>
            </a:lvl1pPr>
          </a:lstStyle>
          <a:p>
            <a:endParaRPr lang="en-GB"/>
          </a:p>
        </p:txBody>
      </p:sp>
    </p:spTree>
    <p:extLst>
      <p:ext uri="{BB962C8B-B14F-4D97-AF65-F5344CB8AC3E}">
        <p14:creationId xmlns:p14="http://schemas.microsoft.com/office/powerpoint/2010/main" val="235829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4_Agend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51364C2-0B33-AFC9-05DA-8650D86FF6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7559675" cy="10691813"/>
          </a:xfrm>
          <a:prstGeom prst="rect">
            <a:avLst/>
          </a:prstGeom>
        </p:spPr>
      </p:pic>
      <p:sp>
        <p:nvSpPr>
          <p:cNvPr id="2" name="Text Placeholder 3">
            <a:extLst>
              <a:ext uri="{FF2B5EF4-FFF2-40B4-BE49-F238E27FC236}">
                <a16:creationId xmlns:a16="http://schemas.microsoft.com/office/drawing/2014/main" id="{90C3CB1A-57B9-2763-AB64-A0AC3745409C}"/>
              </a:ext>
            </a:extLst>
          </p:cNvPr>
          <p:cNvSpPr>
            <a:spLocks noGrp="1"/>
          </p:cNvSpPr>
          <p:nvPr>
            <p:ph type="body" sz="half" idx="2"/>
          </p:nvPr>
        </p:nvSpPr>
        <p:spPr>
          <a:xfrm>
            <a:off x="496497" y="2904609"/>
            <a:ext cx="6576868" cy="6916019"/>
          </a:xfrm>
          <a:prstGeom prst="rect">
            <a:avLst/>
          </a:prstGeom>
          <a:noFill/>
        </p:spPr>
        <p:txBody>
          <a:bodyPr wrap="square" rtlCol="0" anchor="t">
            <a:noAutofit/>
          </a:bodyPr>
          <a:lstStyle>
            <a:lvl1pPr marL="0" indent="0">
              <a:buNone/>
              <a:defRPr lang="en-US" sz="1116" b="0" i="0" dirty="0">
                <a:solidFill>
                  <a:schemeClr val="bg1"/>
                </a:solidFill>
                <a:latin typeface="Lato" panose="020F0502020204030203" pitchFamily="34" charset="77"/>
              </a:defRPr>
            </a:lvl1pPr>
          </a:lstStyle>
          <a:p>
            <a:pPr marL="0" lvl="0"/>
            <a:r>
              <a:rPr lang="en-GB"/>
              <a:t>Click to edit Master text styles</a:t>
            </a:r>
          </a:p>
        </p:txBody>
      </p:sp>
      <p:sp>
        <p:nvSpPr>
          <p:cNvPr id="23" name="Title 1">
            <a:extLst>
              <a:ext uri="{FF2B5EF4-FFF2-40B4-BE49-F238E27FC236}">
                <a16:creationId xmlns:a16="http://schemas.microsoft.com/office/drawing/2014/main" id="{B82CDC92-4F14-92A8-8196-53DF169295D6}"/>
              </a:ext>
            </a:extLst>
          </p:cNvPr>
          <p:cNvSpPr>
            <a:spLocks noGrp="1"/>
          </p:cNvSpPr>
          <p:nvPr>
            <p:ph type="title" hasCustomPrompt="1"/>
          </p:nvPr>
        </p:nvSpPr>
        <p:spPr>
          <a:xfrm>
            <a:off x="496498" y="1324060"/>
            <a:ext cx="5355501" cy="893502"/>
          </a:xfrm>
          <a:prstGeom prst="rect">
            <a:avLst/>
          </a:prstGeom>
          <a:noFill/>
        </p:spPr>
        <p:txBody>
          <a:bodyPr wrap="square" rtlCol="0" anchor="b">
            <a:noAutofit/>
          </a:bodyPr>
          <a:lstStyle>
            <a:lvl1pPr>
              <a:lnSpc>
                <a:spcPct val="85000"/>
              </a:lnSpc>
              <a:defRPr kumimoji="0" lang="en-US" sz="2108" b="1" i="0" u="none" strike="noStrike" cap="all" spc="0" normalizeH="0" baseline="0">
                <a:ln>
                  <a:noFill/>
                </a:ln>
                <a:solidFill>
                  <a:schemeClr val="bg1"/>
                </a:solidFill>
                <a:effectLst/>
                <a:uLnTx/>
                <a:uFillTx/>
                <a:latin typeface="Lato" panose="020F0502020204030203" pitchFamily="34" charset="77"/>
                <a:ea typeface="Lato" panose="020F0502020204030203" pitchFamily="34" charset="77"/>
                <a:cs typeface="Arial" panose="020B0604020202020204" pitchFamily="34" charset="0"/>
              </a:defRPr>
            </a:lvl1pPr>
          </a:lstStyle>
          <a:p>
            <a:pPr marL="0" marR="0" lvl="0" indent="0" fontAlgn="auto">
              <a:spcBef>
                <a:spcPts val="0"/>
              </a:spcBef>
              <a:spcAft>
                <a:spcPts val="0"/>
              </a:spcAft>
              <a:buClrTx/>
              <a:buSzTx/>
              <a:buFontTx/>
              <a:tabLst/>
            </a:pPr>
            <a:r>
              <a:rPr lang="en-US"/>
              <a:t>Long detail Agenda</a:t>
            </a:r>
          </a:p>
        </p:txBody>
      </p:sp>
      <p:pic>
        <p:nvPicPr>
          <p:cNvPr id="3" name="Picture 2">
            <a:extLst>
              <a:ext uri="{FF2B5EF4-FFF2-40B4-BE49-F238E27FC236}">
                <a16:creationId xmlns:a16="http://schemas.microsoft.com/office/drawing/2014/main" id="{16EC12E0-1BB7-9D15-D899-E14038447E0C}"/>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flipV="1">
            <a:off x="553146" y="2263090"/>
            <a:ext cx="6520220" cy="42767"/>
          </a:xfrm>
          <a:prstGeom prst="rect">
            <a:avLst/>
          </a:prstGeom>
        </p:spPr>
      </p:pic>
      <p:pic>
        <p:nvPicPr>
          <p:cNvPr id="17" name="Graphic 16">
            <a:extLst>
              <a:ext uri="{FF2B5EF4-FFF2-40B4-BE49-F238E27FC236}">
                <a16:creationId xmlns:a16="http://schemas.microsoft.com/office/drawing/2014/main" id="{1033F71D-5EBD-F96A-BE84-1FD6270AE11D}"/>
              </a:ext>
            </a:extLst>
          </p:cNvPr>
          <p:cNvPicPr>
            <a:picLocks noChangeAspect="1"/>
          </p:cNvPicPr>
          <p:nvPr userDrawn="1"/>
        </p:nvPicPr>
        <p:blipFill>
          <a:blip r:embed="rId4"/>
          <a:srcRect/>
          <a:stretch/>
        </p:blipFill>
        <p:spPr>
          <a:xfrm>
            <a:off x="6114409" y="10242627"/>
            <a:ext cx="799737" cy="170884"/>
          </a:xfrm>
          <a:prstGeom prst="rect">
            <a:avLst/>
          </a:prstGeom>
        </p:spPr>
      </p:pic>
      <p:sp>
        <p:nvSpPr>
          <p:cNvPr id="18" name="Slide Number Placeholder 1">
            <a:extLst>
              <a:ext uri="{FF2B5EF4-FFF2-40B4-BE49-F238E27FC236}">
                <a16:creationId xmlns:a16="http://schemas.microsoft.com/office/drawing/2014/main" id="{FAAD29E8-1086-2847-83D7-4D4739EC3D48}"/>
              </a:ext>
            </a:extLst>
          </p:cNvPr>
          <p:cNvSpPr>
            <a:spLocks noGrp="1"/>
          </p:cNvSpPr>
          <p:nvPr>
            <p:ph type="sldNum" sz="quarter" idx="4"/>
          </p:nvPr>
        </p:nvSpPr>
        <p:spPr>
          <a:xfrm>
            <a:off x="5697352" y="10043112"/>
            <a:ext cx="1701800" cy="569913"/>
          </a:xfrm>
          <a:prstGeom prst="rect">
            <a:avLst/>
          </a:prstGeom>
        </p:spPr>
        <p:txBody>
          <a:bodyPr vert="horz" lIns="91440" tIns="45720" rIns="91440" bIns="45720" rtlCol="0" anchor="ctr"/>
          <a:lstStyle>
            <a:lvl1pPr algn="r">
              <a:defRPr sz="1200">
                <a:solidFill>
                  <a:schemeClr val="tx1">
                    <a:tint val="75000"/>
                  </a:schemeClr>
                </a:solidFill>
              </a:defRPr>
            </a:lvl1pPr>
          </a:lstStyle>
          <a:p>
            <a:fld id="{BFED2ECA-2287-224B-9022-53D385F324B0}" type="slidenum">
              <a:rPr lang="en-GB" smtClean="0"/>
              <a:t>‹#›</a:t>
            </a:fld>
            <a:endParaRPr lang="en-GB"/>
          </a:p>
        </p:txBody>
      </p:sp>
    </p:spTree>
    <p:extLst>
      <p:ext uri="{BB962C8B-B14F-4D97-AF65-F5344CB8AC3E}">
        <p14:creationId xmlns:p14="http://schemas.microsoft.com/office/powerpoint/2010/main" val="68008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A4C8F9-E98F-41EA-1D33-C4F7B51D7E5E}"/>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 uri="{96DAC541-7B7A-43D3-8B79-37D633B846F1}">
                <asvg:svgBlip xmlns:asvg="http://schemas.microsoft.com/office/drawing/2016/SVG/main" r:embed="rId3"/>
              </a:ext>
            </a:extLst>
          </a:blip>
          <a:srcRect l="8254" t="15450" r="22093"/>
          <a:stretch/>
        </p:blipFill>
        <p:spPr>
          <a:xfrm rot="16200000">
            <a:off x="270841" y="-270843"/>
            <a:ext cx="4620128" cy="5161808"/>
          </a:xfrm>
          <a:prstGeom prst="rect">
            <a:avLst/>
          </a:prstGeom>
        </p:spPr>
      </p:pic>
      <p:pic>
        <p:nvPicPr>
          <p:cNvPr id="2" name="Graphic 16">
            <a:extLst>
              <a:ext uri="{FF2B5EF4-FFF2-40B4-BE49-F238E27FC236}">
                <a16:creationId xmlns:a16="http://schemas.microsoft.com/office/drawing/2014/main" id="{14103F0F-DD67-B7E7-26DF-11DD16F2B2C0}"/>
              </a:ext>
            </a:extLst>
          </p:cNvPr>
          <p:cNvPicPr>
            <a:picLocks noChangeAspect="1"/>
          </p:cNvPicPr>
          <p:nvPr userDrawn="1"/>
        </p:nvPicPr>
        <p:blipFill>
          <a:blip r:embed="rId4"/>
          <a:srcRect/>
          <a:stretch/>
        </p:blipFill>
        <p:spPr>
          <a:xfrm>
            <a:off x="6114409" y="10242627"/>
            <a:ext cx="799737" cy="170884"/>
          </a:xfrm>
          <a:prstGeom prst="rect">
            <a:avLst/>
          </a:prstGeom>
        </p:spPr>
      </p:pic>
      <p:sp>
        <p:nvSpPr>
          <p:cNvPr id="15" name="Slide Number Placeholder 1">
            <a:extLst>
              <a:ext uri="{FF2B5EF4-FFF2-40B4-BE49-F238E27FC236}">
                <a16:creationId xmlns:a16="http://schemas.microsoft.com/office/drawing/2014/main" id="{F081208B-216E-9A3A-5591-1083AEA94425}"/>
              </a:ext>
            </a:extLst>
          </p:cNvPr>
          <p:cNvSpPr>
            <a:spLocks noGrp="1"/>
          </p:cNvSpPr>
          <p:nvPr>
            <p:ph type="sldNum" sz="quarter" idx="4"/>
          </p:nvPr>
        </p:nvSpPr>
        <p:spPr>
          <a:xfrm>
            <a:off x="5697352" y="10043112"/>
            <a:ext cx="1701800" cy="569913"/>
          </a:xfrm>
          <a:prstGeom prst="rect">
            <a:avLst/>
          </a:prstGeom>
        </p:spPr>
        <p:txBody>
          <a:bodyPr vert="horz" lIns="91440" tIns="45720" rIns="91440" bIns="45720" rtlCol="0" anchor="ctr"/>
          <a:lstStyle>
            <a:lvl1pPr algn="r">
              <a:defRPr sz="1200">
                <a:solidFill>
                  <a:schemeClr val="tx1">
                    <a:tint val="75000"/>
                  </a:schemeClr>
                </a:solidFill>
              </a:defRPr>
            </a:lvl1pPr>
          </a:lstStyle>
          <a:p>
            <a:fld id="{BFED2ECA-2287-224B-9022-53D385F324B0}" type="slidenum">
              <a:rPr lang="en-GB" smtClean="0"/>
              <a:t>‹#›</a:t>
            </a:fld>
            <a:endParaRPr lang="en-GB"/>
          </a:p>
        </p:txBody>
      </p:sp>
      <p:sp>
        <p:nvSpPr>
          <p:cNvPr id="19" name="Title 1">
            <a:extLst>
              <a:ext uri="{FF2B5EF4-FFF2-40B4-BE49-F238E27FC236}">
                <a16:creationId xmlns:a16="http://schemas.microsoft.com/office/drawing/2014/main" id="{B045ECDD-68C4-6480-9D6D-6BD783BD7B71}"/>
              </a:ext>
            </a:extLst>
          </p:cNvPr>
          <p:cNvSpPr>
            <a:spLocks noGrp="1"/>
          </p:cNvSpPr>
          <p:nvPr>
            <p:ph type="title" hasCustomPrompt="1"/>
          </p:nvPr>
        </p:nvSpPr>
        <p:spPr>
          <a:xfrm>
            <a:off x="647700" y="532780"/>
            <a:ext cx="6266448" cy="978562"/>
          </a:xfrm>
          <a:prstGeom prst="rect">
            <a:avLst/>
          </a:prstGeom>
        </p:spPr>
        <p:txBody>
          <a:bodyPr anchor="b"/>
          <a:lstStyle>
            <a:lvl1pPr>
              <a:defRPr sz="2800" b="0" i="0">
                <a:solidFill>
                  <a:schemeClr val="bg1"/>
                </a:solidFill>
                <a:latin typeface="Lato" panose="020F0502020204030203" pitchFamily="34" charset="77"/>
              </a:defRPr>
            </a:lvl1pPr>
          </a:lstStyle>
          <a:p>
            <a:r>
              <a:rPr lang="en-GB"/>
              <a:t>CLICK TO EDIT MASTER TITLE STYLE</a:t>
            </a:r>
          </a:p>
        </p:txBody>
      </p:sp>
      <p:cxnSp>
        <p:nvCxnSpPr>
          <p:cNvPr id="20" name="Straight Connector 19">
            <a:extLst>
              <a:ext uri="{FF2B5EF4-FFF2-40B4-BE49-F238E27FC236}">
                <a16:creationId xmlns:a16="http://schemas.microsoft.com/office/drawing/2014/main" id="{FEA47517-8918-C598-57DB-F20AAFB0F6FD}"/>
              </a:ext>
            </a:extLst>
          </p:cNvPr>
          <p:cNvCxnSpPr>
            <a:cxnSpLocks/>
          </p:cNvCxnSpPr>
          <p:nvPr userDrawn="1"/>
        </p:nvCxnSpPr>
        <p:spPr>
          <a:xfrm>
            <a:off x="759751" y="1543426"/>
            <a:ext cx="2913898" cy="0"/>
          </a:xfrm>
          <a:prstGeom prst="line">
            <a:avLst/>
          </a:prstGeom>
          <a:ln w="25400">
            <a:gradFill flip="none" rotWithShape="1">
              <a:gsLst>
                <a:gs pos="0">
                  <a:schemeClr val="accent4"/>
                </a:gs>
                <a:gs pos="39000">
                  <a:schemeClr val="accent1"/>
                </a:gs>
                <a:gs pos="51000">
                  <a:schemeClr val="accent1"/>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E350F55E-1FF4-2FDE-FBB5-60593FA51E77}"/>
              </a:ext>
            </a:extLst>
          </p:cNvPr>
          <p:cNvSpPr>
            <a:spLocks noGrp="1"/>
          </p:cNvSpPr>
          <p:nvPr>
            <p:ph type="body" idx="11" hasCustomPrompt="1"/>
          </p:nvPr>
        </p:nvSpPr>
        <p:spPr>
          <a:xfrm>
            <a:off x="647700" y="1731778"/>
            <a:ext cx="6266447" cy="1103120"/>
          </a:xfrm>
          <a:prstGeom prst="rect">
            <a:avLst/>
          </a:prstGeom>
        </p:spPr>
        <p:txBody>
          <a:bodyPr>
            <a:noAutofit/>
          </a:bodyPr>
          <a:lstStyle>
            <a:lvl1pPr marL="0" indent="0">
              <a:spcBef>
                <a:spcPts val="0"/>
              </a:spcBef>
              <a:buNone/>
              <a:defRPr sz="1364" b="0" i="0" cap="all" baseline="0">
                <a:solidFill>
                  <a:schemeClr val="bg1"/>
                </a:solidFill>
                <a:latin typeface="Lato" panose="020F0502020204030203" pitchFamily="34" charset="77"/>
              </a:defRPr>
            </a:lvl1pPr>
            <a:lvl2pPr marL="283510" indent="0">
              <a:buNone/>
              <a:defRPr sz="1240">
                <a:solidFill>
                  <a:schemeClr val="tx1">
                    <a:tint val="75000"/>
                  </a:schemeClr>
                </a:solidFill>
              </a:defRPr>
            </a:lvl2pPr>
            <a:lvl3pPr marL="567019" indent="0">
              <a:buNone/>
              <a:defRPr sz="1116">
                <a:solidFill>
                  <a:schemeClr val="tx1">
                    <a:tint val="75000"/>
                  </a:schemeClr>
                </a:solidFill>
              </a:defRPr>
            </a:lvl3pPr>
            <a:lvl4pPr marL="850529" indent="0">
              <a:buNone/>
              <a:defRPr sz="992">
                <a:solidFill>
                  <a:schemeClr val="tx1">
                    <a:tint val="75000"/>
                  </a:schemeClr>
                </a:solidFill>
              </a:defRPr>
            </a:lvl4pPr>
            <a:lvl5pPr marL="1134039" indent="0">
              <a:buNone/>
              <a:defRPr sz="992">
                <a:solidFill>
                  <a:schemeClr val="tx1">
                    <a:tint val="75000"/>
                  </a:schemeClr>
                </a:solidFill>
              </a:defRPr>
            </a:lvl5pPr>
            <a:lvl6pPr marL="1417549" indent="0">
              <a:buNone/>
              <a:defRPr sz="992">
                <a:solidFill>
                  <a:schemeClr val="tx1">
                    <a:tint val="75000"/>
                  </a:schemeClr>
                </a:solidFill>
              </a:defRPr>
            </a:lvl6pPr>
            <a:lvl7pPr marL="1701058" indent="0">
              <a:buNone/>
              <a:defRPr sz="992">
                <a:solidFill>
                  <a:schemeClr val="tx1">
                    <a:tint val="75000"/>
                  </a:schemeClr>
                </a:solidFill>
              </a:defRPr>
            </a:lvl7pPr>
            <a:lvl8pPr marL="1984568" indent="0">
              <a:buNone/>
              <a:defRPr sz="992">
                <a:solidFill>
                  <a:schemeClr val="tx1">
                    <a:tint val="75000"/>
                  </a:schemeClr>
                </a:solidFill>
              </a:defRPr>
            </a:lvl8pPr>
            <a:lvl9pPr marL="2268078" indent="0">
              <a:buNone/>
              <a:defRPr sz="992">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145748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42B26FE-2907-AE81-0DC9-82D9EEBF2AD5}"/>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l="4477" r="5042"/>
          <a:stretch/>
        </p:blipFill>
        <p:spPr>
          <a:xfrm>
            <a:off x="8227" y="2"/>
            <a:ext cx="8530139" cy="6055991"/>
          </a:xfrm>
          <a:prstGeom prst="rect">
            <a:avLst/>
          </a:prstGeom>
        </p:spPr>
      </p:pic>
      <p:sp>
        <p:nvSpPr>
          <p:cNvPr id="24" name="Text Placeholder 3">
            <a:extLst>
              <a:ext uri="{FF2B5EF4-FFF2-40B4-BE49-F238E27FC236}">
                <a16:creationId xmlns:a16="http://schemas.microsoft.com/office/drawing/2014/main" id="{107125D9-C661-760E-3D31-07D56DE392B8}"/>
              </a:ext>
            </a:extLst>
          </p:cNvPr>
          <p:cNvSpPr>
            <a:spLocks noGrp="1"/>
          </p:cNvSpPr>
          <p:nvPr>
            <p:ph type="body" sz="half" idx="2"/>
          </p:nvPr>
        </p:nvSpPr>
        <p:spPr>
          <a:xfrm>
            <a:off x="562609" y="3045658"/>
            <a:ext cx="5449133" cy="5304139"/>
          </a:xfrm>
          <a:prstGeom prst="rect">
            <a:avLst/>
          </a:prstGeom>
          <a:noFill/>
        </p:spPr>
        <p:txBody>
          <a:bodyPr wrap="square" rtlCol="0" anchor="ctr">
            <a:noAutofit/>
          </a:bodyPr>
          <a:lstStyle>
            <a:lvl1pPr marL="0" indent="0">
              <a:buNone/>
              <a:defRPr lang="en-US" b="0" i="0" dirty="0">
                <a:solidFill>
                  <a:schemeClr val="bg1"/>
                </a:solidFill>
                <a:latin typeface="Lato" panose="020F0502020204030203" pitchFamily="34" charset="77"/>
              </a:defRPr>
            </a:lvl1pPr>
          </a:lstStyle>
          <a:p>
            <a:pPr marL="0" lvl="0">
              <a:lnSpc>
                <a:spcPct val="120000"/>
              </a:lnSpc>
            </a:pPr>
            <a:r>
              <a:rPr lang="en-GB"/>
              <a:t>Click to edit Master text styles</a:t>
            </a:r>
          </a:p>
        </p:txBody>
      </p:sp>
      <p:sp>
        <p:nvSpPr>
          <p:cNvPr id="25" name="Text Placeholder 34">
            <a:extLst>
              <a:ext uri="{FF2B5EF4-FFF2-40B4-BE49-F238E27FC236}">
                <a16:creationId xmlns:a16="http://schemas.microsoft.com/office/drawing/2014/main" id="{9E8436B3-A98A-274E-8B4C-EAECB4DA3BB9}"/>
              </a:ext>
            </a:extLst>
          </p:cNvPr>
          <p:cNvSpPr>
            <a:spLocks noGrp="1"/>
          </p:cNvSpPr>
          <p:nvPr>
            <p:ph type="body" sz="quarter" idx="11"/>
          </p:nvPr>
        </p:nvSpPr>
        <p:spPr>
          <a:xfrm>
            <a:off x="562608" y="8676570"/>
            <a:ext cx="2130699" cy="693028"/>
          </a:xfrm>
          <a:prstGeom prst="rect">
            <a:avLst/>
          </a:prstGeom>
          <a:noFill/>
        </p:spPr>
        <p:txBody>
          <a:bodyPr wrap="square" rtlCol="0" anchor="ctr" anchorCtr="0">
            <a:noAutofit/>
          </a:bodyPr>
          <a:lstStyle>
            <a:lvl1pPr marL="0" indent="0">
              <a:buNone/>
              <a:defRPr lang="en-US" sz="1116" b="0" i="0" dirty="0" smtClean="0">
                <a:solidFill>
                  <a:srgbClr val="00BD4D"/>
                </a:solidFill>
                <a:latin typeface="Lato" panose="020F0502020204030203" pitchFamily="34" charset="77"/>
              </a:defRPr>
            </a:lvl1pPr>
          </a:lstStyle>
          <a:p>
            <a:pPr marL="0" lvl="0">
              <a:lnSpc>
                <a:spcPct val="120000"/>
              </a:lnSpc>
            </a:pPr>
            <a:r>
              <a:rPr lang="en-GB"/>
              <a:t>Click to edit Master text styles</a:t>
            </a:r>
          </a:p>
        </p:txBody>
      </p:sp>
      <p:pic>
        <p:nvPicPr>
          <p:cNvPr id="2" name="Graphic 16">
            <a:extLst>
              <a:ext uri="{FF2B5EF4-FFF2-40B4-BE49-F238E27FC236}">
                <a16:creationId xmlns:a16="http://schemas.microsoft.com/office/drawing/2014/main" id="{6C68D5B9-9EC5-E458-6DE5-9EBF85F26C2E}"/>
              </a:ext>
            </a:extLst>
          </p:cNvPr>
          <p:cNvPicPr>
            <a:picLocks noChangeAspect="1"/>
          </p:cNvPicPr>
          <p:nvPr userDrawn="1"/>
        </p:nvPicPr>
        <p:blipFill>
          <a:blip r:embed="rId4"/>
          <a:srcRect/>
          <a:stretch/>
        </p:blipFill>
        <p:spPr>
          <a:xfrm>
            <a:off x="6114409" y="10242627"/>
            <a:ext cx="799737" cy="170884"/>
          </a:xfrm>
          <a:prstGeom prst="rect">
            <a:avLst/>
          </a:prstGeom>
        </p:spPr>
      </p:pic>
      <p:sp>
        <p:nvSpPr>
          <p:cNvPr id="3" name="Slide Number Placeholder 1">
            <a:extLst>
              <a:ext uri="{FF2B5EF4-FFF2-40B4-BE49-F238E27FC236}">
                <a16:creationId xmlns:a16="http://schemas.microsoft.com/office/drawing/2014/main" id="{77E8E4F6-7591-FD60-9E75-FE4F26EB23EE}"/>
              </a:ext>
            </a:extLst>
          </p:cNvPr>
          <p:cNvSpPr>
            <a:spLocks noGrp="1"/>
          </p:cNvSpPr>
          <p:nvPr>
            <p:ph type="sldNum" sz="quarter" idx="4"/>
          </p:nvPr>
        </p:nvSpPr>
        <p:spPr>
          <a:xfrm>
            <a:off x="5697352" y="10043112"/>
            <a:ext cx="1701800" cy="569913"/>
          </a:xfrm>
          <a:prstGeom prst="rect">
            <a:avLst/>
          </a:prstGeom>
        </p:spPr>
        <p:txBody>
          <a:bodyPr vert="horz" lIns="91440" tIns="45720" rIns="91440" bIns="45720" rtlCol="0" anchor="ctr"/>
          <a:lstStyle>
            <a:lvl1pPr algn="r">
              <a:defRPr sz="1200">
                <a:solidFill>
                  <a:schemeClr val="tx1">
                    <a:tint val="75000"/>
                  </a:schemeClr>
                </a:solidFill>
              </a:defRPr>
            </a:lvl1pPr>
          </a:lstStyle>
          <a:p>
            <a:fld id="{BFED2ECA-2287-224B-9022-53D385F324B0}" type="slidenum">
              <a:rPr lang="en-GB" smtClean="0"/>
              <a:t>‹#›</a:t>
            </a:fld>
            <a:endParaRPr lang="en-GB"/>
          </a:p>
        </p:txBody>
      </p:sp>
    </p:spTree>
    <p:extLst>
      <p:ext uri="{BB962C8B-B14F-4D97-AF65-F5344CB8AC3E}">
        <p14:creationId xmlns:p14="http://schemas.microsoft.com/office/powerpoint/2010/main" val="270030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Graphic 3">
            <a:extLst>
              <a:ext uri="{FF2B5EF4-FFF2-40B4-BE49-F238E27FC236}">
                <a16:creationId xmlns:a16="http://schemas.microsoft.com/office/drawing/2014/main" id="{F5F5C87A-E135-A482-22A5-E696838CEEE9}"/>
              </a:ext>
            </a:extLst>
          </p:cNvPr>
          <p:cNvSpPr/>
          <p:nvPr userDrawn="1"/>
        </p:nvSpPr>
        <p:spPr>
          <a:xfrm rot="10800000" flipH="1" flipV="1">
            <a:off x="-2241122" y="639297"/>
            <a:ext cx="7295231" cy="7382142"/>
          </a:xfrm>
          <a:custGeom>
            <a:avLst/>
            <a:gdLst>
              <a:gd name="connsiteX0" fmla="*/ 3985217 w 4062497"/>
              <a:gd name="connsiteY0" fmla="*/ 1844654 h 4062497"/>
              <a:gd name="connsiteX1" fmla="*/ 2217844 w 4062497"/>
              <a:gd name="connsiteY1" fmla="*/ 77281 h 4062497"/>
              <a:gd name="connsiteX2" fmla="*/ 1844654 w 4062497"/>
              <a:gd name="connsiteY2" fmla="*/ 77281 h 4062497"/>
              <a:gd name="connsiteX3" fmla="*/ 77281 w 4062497"/>
              <a:gd name="connsiteY3" fmla="*/ 1844654 h 4062497"/>
              <a:gd name="connsiteX4" fmla="*/ 77281 w 4062497"/>
              <a:gd name="connsiteY4" fmla="*/ 2217844 h 4062497"/>
              <a:gd name="connsiteX5" fmla="*/ 1844654 w 4062497"/>
              <a:gd name="connsiteY5" fmla="*/ 3985217 h 4062497"/>
              <a:gd name="connsiteX6" fmla="*/ 2217844 w 4062497"/>
              <a:gd name="connsiteY6" fmla="*/ 3985217 h 4062497"/>
              <a:gd name="connsiteX7" fmla="*/ 3985217 w 4062497"/>
              <a:gd name="connsiteY7" fmla="*/ 2217844 h 4062497"/>
              <a:gd name="connsiteX8" fmla="*/ 3985217 w 4062497"/>
              <a:gd name="connsiteY8" fmla="*/ 1844654 h 406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497" h="4062497">
                <a:moveTo>
                  <a:pt x="3985217" y="1844654"/>
                </a:moveTo>
                <a:lnTo>
                  <a:pt x="2217844" y="77281"/>
                </a:lnTo>
                <a:cubicBezTo>
                  <a:pt x="2114803" y="-25760"/>
                  <a:pt x="1947695" y="-25760"/>
                  <a:pt x="1844654" y="77281"/>
                </a:cubicBezTo>
                <a:lnTo>
                  <a:pt x="77281" y="1844654"/>
                </a:lnTo>
                <a:cubicBezTo>
                  <a:pt x="-25760" y="1947695"/>
                  <a:pt x="-25760" y="2114803"/>
                  <a:pt x="77281" y="2217844"/>
                </a:cubicBezTo>
                <a:lnTo>
                  <a:pt x="1844654" y="3985217"/>
                </a:lnTo>
                <a:cubicBezTo>
                  <a:pt x="1947695" y="4088258"/>
                  <a:pt x="2114803" y="4088258"/>
                  <a:pt x="2217844" y="3985217"/>
                </a:cubicBezTo>
                <a:lnTo>
                  <a:pt x="3985217" y="2217844"/>
                </a:lnTo>
                <a:cubicBezTo>
                  <a:pt x="4088258" y="2114803"/>
                  <a:pt x="4088258" y="1947695"/>
                  <a:pt x="3985217" y="1844654"/>
                </a:cubicBezTo>
                <a:close/>
              </a:path>
            </a:pathLst>
          </a:custGeom>
          <a:gradFill>
            <a:gsLst>
              <a:gs pos="12000">
                <a:srgbClr val="D9E1E2">
                  <a:alpha val="8000"/>
                </a:srgbClr>
              </a:gs>
              <a:gs pos="74000">
                <a:srgbClr val="D9E1E2">
                  <a:alpha val="0"/>
                </a:srgbClr>
              </a:gs>
            </a:gsLst>
            <a:lin ang="8100000" scaled="1"/>
          </a:gradFill>
          <a:ln w="6851" cap="flat">
            <a:noFill/>
            <a:prstDash val="solid"/>
            <a:miter/>
          </a:ln>
        </p:spPr>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marL="0" marR="0" lvl="0" indent="0" algn="l" defTabSz="9144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1522AE7-D626-F41A-53CD-F7734D4148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52816" y="0"/>
            <a:ext cx="7150099" cy="3886200"/>
          </a:xfrm>
          <a:prstGeom prst="rect">
            <a:avLst/>
          </a:prstGeom>
        </p:spPr>
      </p:pic>
      <p:sp>
        <p:nvSpPr>
          <p:cNvPr id="18" name="Title 1">
            <a:extLst>
              <a:ext uri="{FF2B5EF4-FFF2-40B4-BE49-F238E27FC236}">
                <a16:creationId xmlns:a16="http://schemas.microsoft.com/office/drawing/2014/main" id="{75786E29-B827-88A5-4C3B-2988EC6256B6}"/>
              </a:ext>
            </a:extLst>
          </p:cNvPr>
          <p:cNvSpPr>
            <a:spLocks noGrp="1"/>
          </p:cNvSpPr>
          <p:nvPr>
            <p:ph type="title" hasCustomPrompt="1"/>
          </p:nvPr>
        </p:nvSpPr>
        <p:spPr>
          <a:xfrm>
            <a:off x="647700" y="532780"/>
            <a:ext cx="6266448" cy="978562"/>
          </a:xfrm>
          <a:prstGeom prst="rect">
            <a:avLst/>
          </a:prstGeom>
        </p:spPr>
        <p:txBody>
          <a:bodyPr anchor="b"/>
          <a:lstStyle>
            <a:lvl1pPr>
              <a:defRPr sz="2800" b="0" i="0">
                <a:solidFill>
                  <a:schemeClr val="bg1"/>
                </a:solidFill>
                <a:latin typeface="Lato" panose="020F0502020204030203" pitchFamily="34" charset="77"/>
              </a:defRPr>
            </a:lvl1pPr>
          </a:lstStyle>
          <a:p>
            <a:r>
              <a:rPr lang="en-GB"/>
              <a:t>CLICK TO EDIT MASTER TITLE STYLE</a:t>
            </a:r>
          </a:p>
        </p:txBody>
      </p:sp>
      <p:cxnSp>
        <p:nvCxnSpPr>
          <p:cNvPr id="19" name="Straight Connector 18">
            <a:extLst>
              <a:ext uri="{FF2B5EF4-FFF2-40B4-BE49-F238E27FC236}">
                <a16:creationId xmlns:a16="http://schemas.microsoft.com/office/drawing/2014/main" id="{95155ED2-BF5C-4E60-5D24-FBB8D0277833}"/>
              </a:ext>
            </a:extLst>
          </p:cNvPr>
          <p:cNvCxnSpPr>
            <a:cxnSpLocks/>
          </p:cNvCxnSpPr>
          <p:nvPr userDrawn="1"/>
        </p:nvCxnSpPr>
        <p:spPr>
          <a:xfrm>
            <a:off x="759751" y="1543426"/>
            <a:ext cx="3381175" cy="0"/>
          </a:xfrm>
          <a:prstGeom prst="line">
            <a:avLst/>
          </a:prstGeom>
          <a:ln w="25400">
            <a:gradFill flip="none" rotWithShape="1">
              <a:gsLst>
                <a:gs pos="0">
                  <a:schemeClr val="accent4"/>
                </a:gs>
                <a:gs pos="39000">
                  <a:schemeClr val="accent1"/>
                </a:gs>
                <a:gs pos="51000">
                  <a:schemeClr val="accent1"/>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575F2A08-61F5-38EE-D56A-592DE745E9A1}"/>
              </a:ext>
            </a:extLst>
          </p:cNvPr>
          <p:cNvSpPr>
            <a:spLocks noGrp="1"/>
          </p:cNvSpPr>
          <p:nvPr>
            <p:ph type="body" idx="11" hasCustomPrompt="1"/>
          </p:nvPr>
        </p:nvSpPr>
        <p:spPr>
          <a:xfrm>
            <a:off x="647700" y="1731778"/>
            <a:ext cx="6266447" cy="1103120"/>
          </a:xfrm>
          <a:prstGeom prst="rect">
            <a:avLst/>
          </a:prstGeom>
        </p:spPr>
        <p:txBody>
          <a:bodyPr>
            <a:noAutofit/>
          </a:bodyPr>
          <a:lstStyle>
            <a:lvl1pPr marL="0" indent="0">
              <a:spcBef>
                <a:spcPts val="0"/>
              </a:spcBef>
              <a:buNone/>
              <a:defRPr sz="1364" b="0" i="0" cap="all" baseline="0">
                <a:solidFill>
                  <a:schemeClr val="bg1"/>
                </a:solidFill>
                <a:latin typeface="Lato" panose="020F0502020204030203" pitchFamily="34" charset="77"/>
              </a:defRPr>
            </a:lvl1pPr>
            <a:lvl2pPr marL="283510" indent="0">
              <a:buNone/>
              <a:defRPr sz="1240">
                <a:solidFill>
                  <a:schemeClr val="tx1">
                    <a:tint val="75000"/>
                  </a:schemeClr>
                </a:solidFill>
              </a:defRPr>
            </a:lvl2pPr>
            <a:lvl3pPr marL="567019" indent="0">
              <a:buNone/>
              <a:defRPr sz="1116">
                <a:solidFill>
                  <a:schemeClr val="tx1">
                    <a:tint val="75000"/>
                  </a:schemeClr>
                </a:solidFill>
              </a:defRPr>
            </a:lvl3pPr>
            <a:lvl4pPr marL="850529" indent="0">
              <a:buNone/>
              <a:defRPr sz="992">
                <a:solidFill>
                  <a:schemeClr val="tx1">
                    <a:tint val="75000"/>
                  </a:schemeClr>
                </a:solidFill>
              </a:defRPr>
            </a:lvl4pPr>
            <a:lvl5pPr marL="1134039" indent="0">
              <a:buNone/>
              <a:defRPr sz="992">
                <a:solidFill>
                  <a:schemeClr val="tx1">
                    <a:tint val="75000"/>
                  </a:schemeClr>
                </a:solidFill>
              </a:defRPr>
            </a:lvl5pPr>
            <a:lvl6pPr marL="1417549" indent="0">
              <a:buNone/>
              <a:defRPr sz="992">
                <a:solidFill>
                  <a:schemeClr val="tx1">
                    <a:tint val="75000"/>
                  </a:schemeClr>
                </a:solidFill>
              </a:defRPr>
            </a:lvl6pPr>
            <a:lvl7pPr marL="1701058" indent="0">
              <a:buNone/>
              <a:defRPr sz="992">
                <a:solidFill>
                  <a:schemeClr val="tx1">
                    <a:tint val="75000"/>
                  </a:schemeClr>
                </a:solidFill>
              </a:defRPr>
            </a:lvl7pPr>
            <a:lvl8pPr marL="1984568" indent="0">
              <a:buNone/>
              <a:defRPr sz="992">
                <a:solidFill>
                  <a:schemeClr val="tx1">
                    <a:tint val="75000"/>
                  </a:schemeClr>
                </a:solidFill>
              </a:defRPr>
            </a:lvl8pPr>
            <a:lvl9pPr marL="2268078" indent="0">
              <a:buNone/>
              <a:defRPr sz="992">
                <a:solidFill>
                  <a:schemeClr val="tx1">
                    <a:tint val="75000"/>
                  </a:schemeClr>
                </a:solidFill>
              </a:defRPr>
            </a:lvl9pPr>
          </a:lstStyle>
          <a:p>
            <a:pPr lvl="0"/>
            <a:r>
              <a:rPr lang="en-US"/>
              <a:t>subtitle</a:t>
            </a:r>
          </a:p>
        </p:txBody>
      </p:sp>
      <p:pic>
        <p:nvPicPr>
          <p:cNvPr id="21" name="Graphic 16">
            <a:extLst>
              <a:ext uri="{FF2B5EF4-FFF2-40B4-BE49-F238E27FC236}">
                <a16:creationId xmlns:a16="http://schemas.microsoft.com/office/drawing/2014/main" id="{EDE4534E-9111-6D13-512C-EEB7E29C9BC1}"/>
              </a:ext>
            </a:extLst>
          </p:cNvPr>
          <p:cNvPicPr>
            <a:picLocks noChangeAspect="1"/>
          </p:cNvPicPr>
          <p:nvPr userDrawn="1"/>
        </p:nvPicPr>
        <p:blipFill>
          <a:blip r:embed="rId3"/>
          <a:srcRect/>
          <a:stretch/>
        </p:blipFill>
        <p:spPr>
          <a:xfrm>
            <a:off x="6114409" y="10242627"/>
            <a:ext cx="799737" cy="170884"/>
          </a:xfrm>
          <a:prstGeom prst="rect">
            <a:avLst/>
          </a:prstGeom>
        </p:spPr>
      </p:pic>
      <p:sp>
        <p:nvSpPr>
          <p:cNvPr id="22" name="Slide Number Placeholder 1">
            <a:extLst>
              <a:ext uri="{FF2B5EF4-FFF2-40B4-BE49-F238E27FC236}">
                <a16:creationId xmlns:a16="http://schemas.microsoft.com/office/drawing/2014/main" id="{9A2DCF14-221F-D21B-3F58-A4652D55EF4F}"/>
              </a:ext>
            </a:extLst>
          </p:cNvPr>
          <p:cNvSpPr>
            <a:spLocks noGrp="1"/>
          </p:cNvSpPr>
          <p:nvPr>
            <p:ph type="sldNum" sz="quarter" idx="4"/>
          </p:nvPr>
        </p:nvSpPr>
        <p:spPr>
          <a:xfrm>
            <a:off x="5697352" y="10043112"/>
            <a:ext cx="1701800" cy="569913"/>
          </a:xfrm>
          <a:prstGeom prst="rect">
            <a:avLst/>
          </a:prstGeom>
        </p:spPr>
        <p:txBody>
          <a:bodyPr vert="horz" lIns="91440" tIns="45720" rIns="91440" bIns="45720" rtlCol="0" anchor="ctr"/>
          <a:lstStyle>
            <a:lvl1pPr algn="r">
              <a:defRPr sz="1200">
                <a:solidFill>
                  <a:schemeClr val="tx1">
                    <a:tint val="75000"/>
                  </a:schemeClr>
                </a:solidFill>
              </a:defRPr>
            </a:lvl1pPr>
          </a:lstStyle>
          <a:p>
            <a:fld id="{BFED2ECA-2287-224B-9022-53D385F324B0}" type="slidenum">
              <a:rPr lang="en-GB" smtClean="0"/>
              <a:t>‹#›</a:t>
            </a:fld>
            <a:endParaRPr lang="en-GB"/>
          </a:p>
        </p:txBody>
      </p:sp>
    </p:spTree>
    <p:extLst>
      <p:ext uri="{BB962C8B-B14F-4D97-AF65-F5344CB8AC3E}">
        <p14:creationId xmlns:p14="http://schemas.microsoft.com/office/powerpoint/2010/main" val="30196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Graphic 3">
            <a:extLst>
              <a:ext uri="{FF2B5EF4-FFF2-40B4-BE49-F238E27FC236}">
                <a16:creationId xmlns:a16="http://schemas.microsoft.com/office/drawing/2014/main" id="{F5F5C87A-E135-A482-22A5-E696838CEEE9}"/>
              </a:ext>
            </a:extLst>
          </p:cNvPr>
          <p:cNvSpPr/>
          <p:nvPr userDrawn="1"/>
        </p:nvSpPr>
        <p:spPr>
          <a:xfrm rot="10800000" flipH="1" flipV="1">
            <a:off x="-2241122" y="639297"/>
            <a:ext cx="7295231" cy="7382142"/>
          </a:xfrm>
          <a:custGeom>
            <a:avLst/>
            <a:gdLst>
              <a:gd name="connsiteX0" fmla="*/ 3985217 w 4062497"/>
              <a:gd name="connsiteY0" fmla="*/ 1844654 h 4062497"/>
              <a:gd name="connsiteX1" fmla="*/ 2217844 w 4062497"/>
              <a:gd name="connsiteY1" fmla="*/ 77281 h 4062497"/>
              <a:gd name="connsiteX2" fmla="*/ 1844654 w 4062497"/>
              <a:gd name="connsiteY2" fmla="*/ 77281 h 4062497"/>
              <a:gd name="connsiteX3" fmla="*/ 77281 w 4062497"/>
              <a:gd name="connsiteY3" fmla="*/ 1844654 h 4062497"/>
              <a:gd name="connsiteX4" fmla="*/ 77281 w 4062497"/>
              <a:gd name="connsiteY4" fmla="*/ 2217844 h 4062497"/>
              <a:gd name="connsiteX5" fmla="*/ 1844654 w 4062497"/>
              <a:gd name="connsiteY5" fmla="*/ 3985217 h 4062497"/>
              <a:gd name="connsiteX6" fmla="*/ 2217844 w 4062497"/>
              <a:gd name="connsiteY6" fmla="*/ 3985217 h 4062497"/>
              <a:gd name="connsiteX7" fmla="*/ 3985217 w 4062497"/>
              <a:gd name="connsiteY7" fmla="*/ 2217844 h 4062497"/>
              <a:gd name="connsiteX8" fmla="*/ 3985217 w 4062497"/>
              <a:gd name="connsiteY8" fmla="*/ 1844654 h 406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497" h="4062497">
                <a:moveTo>
                  <a:pt x="3985217" y="1844654"/>
                </a:moveTo>
                <a:lnTo>
                  <a:pt x="2217844" y="77281"/>
                </a:lnTo>
                <a:cubicBezTo>
                  <a:pt x="2114803" y="-25760"/>
                  <a:pt x="1947695" y="-25760"/>
                  <a:pt x="1844654" y="77281"/>
                </a:cubicBezTo>
                <a:lnTo>
                  <a:pt x="77281" y="1844654"/>
                </a:lnTo>
                <a:cubicBezTo>
                  <a:pt x="-25760" y="1947695"/>
                  <a:pt x="-25760" y="2114803"/>
                  <a:pt x="77281" y="2217844"/>
                </a:cubicBezTo>
                <a:lnTo>
                  <a:pt x="1844654" y="3985217"/>
                </a:lnTo>
                <a:cubicBezTo>
                  <a:pt x="1947695" y="4088258"/>
                  <a:pt x="2114803" y="4088258"/>
                  <a:pt x="2217844" y="3985217"/>
                </a:cubicBezTo>
                <a:lnTo>
                  <a:pt x="3985217" y="2217844"/>
                </a:lnTo>
                <a:cubicBezTo>
                  <a:pt x="4088258" y="2114803"/>
                  <a:pt x="4088258" y="1947695"/>
                  <a:pt x="3985217" y="1844654"/>
                </a:cubicBezTo>
                <a:close/>
              </a:path>
            </a:pathLst>
          </a:custGeom>
          <a:gradFill>
            <a:gsLst>
              <a:gs pos="12000">
                <a:srgbClr val="D9E1E2">
                  <a:alpha val="8000"/>
                </a:srgbClr>
              </a:gs>
              <a:gs pos="74000">
                <a:srgbClr val="D9E1E2">
                  <a:alpha val="0"/>
                </a:srgbClr>
              </a:gs>
            </a:gsLst>
            <a:lin ang="8100000" scaled="1"/>
          </a:gradFill>
          <a:ln w="6851" cap="flat">
            <a:noFill/>
            <a:prstDash val="solid"/>
            <a:miter/>
          </a:ln>
        </p:spPr>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marL="0" marR="0" lvl="0" indent="0" algn="l" defTabSz="9144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1522AE7-D626-F41A-53CD-F7734D4148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52816" y="0"/>
            <a:ext cx="7150099" cy="3886200"/>
          </a:xfrm>
          <a:prstGeom prst="rect">
            <a:avLst/>
          </a:prstGeom>
        </p:spPr>
      </p:pic>
      <p:pic>
        <p:nvPicPr>
          <p:cNvPr id="4" name="Graphic 16">
            <a:extLst>
              <a:ext uri="{FF2B5EF4-FFF2-40B4-BE49-F238E27FC236}">
                <a16:creationId xmlns:a16="http://schemas.microsoft.com/office/drawing/2014/main" id="{50BDAAE8-4861-C02F-9D2F-81DA72C26A94}"/>
              </a:ext>
            </a:extLst>
          </p:cNvPr>
          <p:cNvPicPr>
            <a:picLocks noChangeAspect="1"/>
          </p:cNvPicPr>
          <p:nvPr userDrawn="1"/>
        </p:nvPicPr>
        <p:blipFill>
          <a:blip r:embed="rId3"/>
          <a:srcRect/>
          <a:stretch/>
        </p:blipFill>
        <p:spPr>
          <a:xfrm>
            <a:off x="6114409" y="10242627"/>
            <a:ext cx="799737" cy="170884"/>
          </a:xfrm>
          <a:prstGeom prst="rect">
            <a:avLst/>
          </a:prstGeom>
        </p:spPr>
      </p:pic>
      <p:sp>
        <p:nvSpPr>
          <p:cNvPr id="5" name="Slide Number Placeholder 1">
            <a:extLst>
              <a:ext uri="{FF2B5EF4-FFF2-40B4-BE49-F238E27FC236}">
                <a16:creationId xmlns:a16="http://schemas.microsoft.com/office/drawing/2014/main" id="{A5722857-8422-404D-293C-F892C42325A3}"/>
              </a:ext>
            </a:extLst>
          </p:cNvPr>
          <p:cNvSpPr>
            <a:spLocks noGrp="1"/>
          </p:cNvSpPr>
          <p:nvPr>
            <p:ph type="sldNum" sz="quarter" idx="4"/>
          </p:nvPr>
        </p:nvSpPr>
        <p:spPr>
          <a:xfrm>
            <a:off x="5697352" y="10043112"/>
            <a:ext cx="1701800" cy="569913"/>
          </a:xfrm>
          <a:prstGeom prst="rect">
            <a:avLst/>
          </a:prstGeom>
        </p:spPr>
        <p:txBody>
          <a:bodyPr vert="horz" lIns="91440" tIns="45720" rIns="91440" bIns="45720" rtlCol="0" anchor="ctr"/>
          <a:lstStyle>
            <a:lvl1pPr algn="r">
              <a:defRPr sz="1200">
                <a:solidFill>
                  <a:schemeClr val="tx1">
                    <a:tint val="75000"/>
                  </a:schemeClr>
                </a:solidFill>
              </a:defRPr>
            </a:lvl1pPr>
          </a:lstStyle>
          <a:p>
            <a:fld id="{BFED2ECA-2287-224B-9022-53D385F324B0}" type="slidenum">
              <a:rPr lang="en-GB" smtClean="0"/>
              <a:t>‹#›</a:t>
            </a:fld>
            <a:endParaRPr lang="en-GB"/>
          </a:p>
        </p:txBody>
      </p:sp>
    </p:spTree>
    <p:extLst>
      <p:ext uri="{BB962C8B-B14F-4D97-AF65-F5344CB8AC3E}">
        <p14:creationId xmlns:p14="http://schemas.microsoft.com/office/powerpoint/2010/main" val="38317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FC5E3235-94C3-4BF6-4520-DE0C9301D6F3}"/>
              </a:ext>
            </a:extLst>
          </p:cNvPr>
          <p:cNvPicPr>
            <a:picLocks noChangeAspect="1"/>
          </p:cNvPicPr>
          <p:nvPr userDrawn="1"/>
        </p:nvPicPr>
        <p:blipFill>
          <a:blip r:embed="rId2"/>
          <a:srcRect/>
          <a:stretch/>
        </p:blipFill>
        <p:spPr>
          <a:xfrm>
            <a:off x="6114409" y="10242627"/>
            <a:ext cx="799737" cy="170884"/>
          </a:xfrm>
          <a:prstGeom prst="rect">
            <a:avLst/>
          </a:prstGeom>
        </p:spPr>
      </p:pic>
      <p:pic>
        <p:nvPicPr>
          <p:cNvPr id="4" name="Graphic 3">
            <a:extLst>
              <a:ext uri="{FF2B5EF4-FFF2-40B4-BE49-F238E27FC236}">
                <a16:creationId xmlns:a16="http://schemas.microsoft.com/office/drawing/2014/main" id="{DE162D6C-6F85-9EE4-687D-4B1736327C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73320" y="1743150"/>
            <a:ext cx="9313950" cy="6406903"/>
          </a:xfrm>
          <a:prstGeom prst="rect">
            <a:avLst/>
          </a:prstGeom>
        </p:spPr>
      </p:pic>
      <p:sp>
        <p:nvSpPr>
          <p:cNvPr id="5" name="Text Placeholder 2">
            <a:extLst>
              <a:ext uri="{FF2B5EF4-FFF2-40B4-BE49-F238E27FC236}">
                <a16:creationId xmlns:a16="http://schemas.microsoft.com/office/drawing/2014/main" id="{C747FEED-AABE-70EC-B985-0D0BC53DAACE}"/>
              </a:ext>
            </a:extLst>
          </p:cNvPr>
          <p:cNvSpPr>
            <a:spLocks noGrp="1"/>
          </p:cNvSpPr>
          <p:nvPr>
            <p:ph type="body" idx="1" hasCustomPrompt="1"/>
          </p:nvPr>
        </p:nvSpPr>
        <p:spPr>
          <a:xfrm>
            <a:off x="2817834" y="7288905"/>
            <a:ext cx="4096313" cy="434033"/>
          </a:xfrm>
          <a:prstGeom prst="rect">
            <a:avLst/>
          </a:prstGeom>
        </p:spPr>
        <p:txBody>
          <a:bodyPr anchor="ctr">
            <a:noAutofit/>
          </a:bodyPr>
          <a:lstStyle>
            <a:lvl1pPr marL="0" indent="0" algn="l">
              <a:lnSpc>
                <a:spcPct val="100000"/>
              </a:lnSpc>
              <a:spcBef>
                <a:spcPts val="0"/>
              </a:spcBef>
              <a:buNone/>
              <a:defRPr sz="1600" b="0" i="0" cap="all" baseline="0">
                <a:solidFill>
                  <a:schemeClr val="bg1"/>
                </a:solidFill>
                <a:latin typeface="Lato" panose="020F0502020204030203" pitchFamily="34" charset="77"/>
              </a:defRPr>
            </a:lvl1pPr>
            <a:lvl2pPr marL="457219" indent="0">
              <a:buNone/>
              <a:defRPr sz="2000">
                <a:solidFill>
                  <a:schemeClr val="tx1">
                    <a:tint val="75000"/>
                  </a:schemeClr>
                </a:solidFill>
              </a:defRPr>
            </a:lvl2pPr>
            <a:lvl3pPr marL="914436" indent="0">
              <a:buNone/>
              <a:defRPr sz="1800">
                <a:solidFill>
                  <a:schemeClr val="tx1">
                    <a:tint val="75000"/>
                  </a:schemeClr>
                </a:solidFill>
              </a:defRPr>
            </a:lvl3pPr>
            <a:lvl4pPr marL="1371654" indent="0">
              <a:buNone/>
              <a:defRPr sz="1600">
                <a:solidFill>
                  <a:schemeClr val="tx1">
                    <a:tint val="75000"/>
                  </a:schemeClr>
                </a:solidFill>
              </a:defRPr>
            </a:lvl4pPr>
            <a:lvl5pPr marL="1828873" indent="0">
              <a:buNone/>
              <a:defRPr sz="1600">
                <a:solidFill>
                  <a:schemeClr val="tx1">
                    <a:tint val="75000"/>
                  </a:schemeClr>
                </a:solidFill>
              </a:defRPr>
            </a:lvl5pPr>
            <a:lvl6pPr marL="2286092" indent="0">
              <a:buNone/>
              <a:defRPr sz="1600">
                <a:solidFill>
                  <a:schemeClr val="tx1">
                    <a:tint val="75000"/>
                  </a:schemeClr>
                </a:solidFill>
              </a:defRPr>
            </a:lvl6pPr>
            <a:lvl7pPr marL="2743308" indent="0">
              <a:buNone/>
              <a:defRPr sz="1600">
                <a:solidFill>
                  <a:schemeClr val="tx1">
                    <a:tint val="75000"/>
                  </a:schemeClr>
                </a:solidFill>
              </a:defRPr>
            </a:lvl7pPr>
            <a:lvl8pPr marL="3200527" indent="0">
              <a:buNone/>
              <a:defRPr sz="1600">
                <a:solidFill>
                  <a:schemeClr val="tx1">
                    <a:tint val="75000"/>
                  </a:schemeClr>
                </a:solidFill>
              </a:defRPr>
            </a:lvl8pPr>
            <a:lvl9pPr marL="3657746" indent="0">
              <a:buNone/>
              <a:defRPr sz="1600">
                <a:solidFill>
                  <a:schemeClr val="tx1">
                    <a:tint val="75000"/>
                  </a:schemeClr>
                </a:solidFill>
              </a:defRPr>
            </a:lvl9pPr>
          </a:lstStyle>
          <a:p>
            <a:pPr lvl="0"/>
            <a:r>
              <a:rPr lang="en-US"/>
              <a:t>Name</a:t>
            </a:r>
          </a:p>
        </p:txBody>
      </p:sp>
      <p:sp>
        <p:nvSpPr>
          <p:cNvPr id="6" name="Text Placeholder 2">
            <a:extLst>
              <a:ext uri="{FF2B5EF4-FFF2-40B4-BE49-F238E27FC236}">
                <a16:creationId xmlns:a16="http://schemas.microsoft.com/office/drawing/2014/main" id="{90453749-0B72-0ABD-7999-470A0AF0DE82}"/>
              </a:ext>
            </a:extLst>
          </p:cNvPr>
          <p:cNvSpPr>
            <a:spLocks noGrp="1"/>
          </p:cNvSpPr>
          <p:nvPr>
            <p:ph type="body" idx="14" hasCustomPrompt="1"/>
          </p:nvPr>
        </p:nvSpPr>
        <p:spPr>
          <a:xfrm>
            <a:off x="2817834" y="8583970"/>
            <a:ext cx="4096313" cy="304200"/>
          </a:xfrm>
          <a:prstGeom prst="rect">
            <a:avLst/>
          </a:prstGeom>
        </p:spPr>
        <p:txBody>
          <a:bodyPr anchor="ctr">
            <a:noAutofit/>
          </a:bodyPr>
          <a:lstStyle>
            <a:lvl1pPr marL="0" indent="0" algn="l">
              <a:buNone/>
              <a:defRPr sz="1100" b="0" i="0" cap="none" baseline="0">
                <a:solidFill>
                  <a:schemeClr val="bg1"/>
                </a:solidFill>
                <a:latin typeface="Lato" panose="020F0502020204030203" pitchFamily="34" charset="77"/>
              </a:defRPr>
            </a:lvl1pPr>
            <a:lvl2pPr marL="457219" indent="0">
              <a:buNone/>
              <a:defRPr sz="2000">
                <a:solidFill>
                  <a:schemeClr val="tx1">
                    <a:tint val="75000"/>
                  </a:schemeClr>
                </a:solidFill>
              </a:defRPr>
            </a:lvl2pPr>
            <a:lvl3pPr marL="914436" indent="0">
              <a:buNone/>
              <a:defRPr sz="1800">
                <a:solidFill>
                  <a:schemeClr val="tx1">
                    <a:tint val="75000"/>
                  </a:schemeClr>
                </a:solidFill>
              </a:defRPr>
            </a:lvl3pPr>
            <a:lvl4pPr marL="1371654" indent="0">
              <a:buNone/>
              <a:defRPr sz="1600">
                <a:solidFill>
                  <a:schemeClr val="tx1">
                    <a:tint val="75000"/>
                  </a:schemeClr>
                </a:solidFill>
              </a:defRPr>
            </a:lvl4pPr>
            <a:lvl5pPr marL="1828873" indent="0">
              <a:buNone/>
              <a:defRPr sz="1600">
                <a:solidFill>
                  <a:schemeClr val="tx1">
                    <a:tint val="75000"/>
                  </a:schemeClr>
                </a:solidFill>
              </a:defRPr>
            </a:lvl5pPr>
            <a:lvl6pPr marL="2286092" indent="0">
              <a:buNone/>
              <a:defRPr sz="1600">
                <a:solidFill>
                  <a:schemeClr val="tx1">
                    <a:tint val="75000"/>
                  </a:schemeClr>
                </a:solidFill>
              </a:defRPr>
            </a:lvl6pPr>
            <a:lvl7pPr marL="2743308" indent="0">
              <a:buNone/>
              <a:defRPr sz="1600">
                <a:solidFill>
                  <a:schemeClr val="tx1">
                    <a:tint val="75000"/>
                  </a:schemeClr>
                </a:solidFill>
              </a:defRPr>
            </a:lvl7pPr>
            <a:lvl8pPr marL="3200527" indent="0">
              <a:buNone/>
              <a:defRPr sz="1600">
                <a:solidFill>
                  <a:schemeClr val="tx1">
                    <a:tint val="75000"/>
                  </a:schemeClr>
                </a:solidFill>
              </a:defRPr>
            </a:lvl8pPr>
            <a:lvl9pPr marL="3657746" indent="0">
              <a:buNone/>
              <a:defRPr sz="1600">
                <a:solidFill>
                  <a:schemeClr val="tx1">
                    <a:tint val="75000"/>
                  </a:schemeClr>
                </a:solidFill>
              </a:defRPr>
            </a:lvl9pPr>
          </a:lstStyle>
          <a:p>
            <a:pPr lvl="0"/>
            <a:r>
              <a:rPr lang="en-US"/>
              <a:t>Email</a:t>
            </a:r>
          </a:p>
        </p:txBody>
      </p:sp>
      <p:sp>
        <p:nvSpPr>
          <p:cNvPr id="7" name="Text Placeholder 2">
            <a:extLst>
              <a:ext uri="{FF2B5EF4-FFF2-40B4-BE49-F238E27FC236}">
                <a16:creationId xmlns:a16="http://schemas.microsoft.com/office/drawing/2014/main" id="{5F47256B-F855-9A66-2F76-EA20ACFA9E8F}"/>
              </a:ext>
            </a:extLst>
          </p:cNvPr>
          <p:cNvSpPr>
            <a:spLocks noGrp="1"/>
          </p:cNvSpPr>
          <p:nvPr>
            <p:ph type="body" idx="15" hasCustomPrompt="1"/>
          </p:nvPr>
        </p:nvSpPr>
        <p:spPr>
          <a:xfrm>
            <a:off x="2817834" y="9027626"/>
            <a:ext cx="4096313" cy="304200"/>
          </a:xfrm>
          <a:prstGeom prst="rect">
            <a:avLst/>
          </a:prstGeom>
        </p:spPr>
        <p:txBody>
          <a:bodyPr anchor="ctr">
            <a:noAutofit/>
          </a:bodyPr>
          <a:lstStyle>
            <a:lvl1pPr marL="0" indent="0" algn="l">
              <a:buNone/>
              <a:defRPr sz="1100" b="0" i="0" cap="none" baseline="0">
                <a:solidFill>
                  <a:schemeClr val="bg1"/>
                </a:solidFill>
                <a:latin typeface="Lato" panose="020F0502020204030203" pitchFamily="34" charset="77"/>
              </a:defRPr>
            </a:lvl1pPr>
            <a:lvl2pPr marL="457219" indent="0">
              <a:buNone/>
              <a:defRPr sz="2000">
                <a:solidFill>
                  <a:schemeClr val="tx1">
                    <a:tint val="75000"/>
                  </a:schemeClr>
                </a:solidFill>
              </a:defRPr>
            </a:lvl2pPr>
            <a:lvl3pPr marL="914436" indent="0">
              <a:buNone/>
              <a:defRPr sz="1800">
                <a:solidFill>
                  <a:schemeClr val="tx1">
                    <a:tint val="75000"/>
                  </a:schemeClr>
                </a:solidFill>
              </a:defRPr>
            </a:lvl3pPr>
            <a:lvl4pPr marL="1371654" indent="0">
              <a:buNone/>
              <a:defRPr sz="1600">
                <a:solidFill>
                  <a:schemeClr val="tx1">
                    <a:tint val="75000"/>
                  </a:schemeClr>
                </a:solidFill>
              </a:defRPr>
            </a:lvl4pPr>
            <a:lvl5pPr marL="1828873" indent="0">
              <a:buNone/>
              <a:defRPr sz="1600">
                <a:solidFill>
                  <a:schemeClr val="tx1">
                    <a:tint val="75000"/>
                  </a:schemeClr>
                </a:solidFill>
              </a:defRPr>
            </a:lvl5pPr>
            <a:lvl6pPr marL="2286092" indent="0">
              <a:buNone/>
              <a:defRPr sz="1600">
                <a:solidFill>
                  <a:schemeClr val="tx1">
                    <a:tint val="75000"/>
                  </a:schemeClr>
                </a:solidFill>
              </a:defRPr>
            </a:lvl6pPr>
            <a:lvl7pPr marL="2743308" indent="0">
              <a:buNone/>
              <a:defRPr sz="1600">
                <a:solidFill>
                  <a:schemeClr val="tx1">
                    <a:tint val="75000"/>
                  </a:schemeClr>
                </a:solidFill>
              </a:defRPr>
            </a:lvl7pPr>
            <a:lvl8pPr marL="3200527" indent="0">
              <a:buNone/>
              <a:defRPr sz="1600">
                <a:solidFill>
                  <a:schemeClr val="tx1">
                    <a:tint val="75000"/>
                  </a:schemeClr>
                </a:solidFill>
              </a:defRPr>
            </a:lvl8pPr>
            <a:lvl9pPr marL="3657746" indent="0">
              <a:buNone/>
              <a:defRPr sz="1600">
                <a:solidFill>
                  <a:schemeClr val="tx1">
                    <a:tint val="75000"/>
                  </a:schemeClr>
                </a:solidFill>
              </a:defRPr>
            </a:lvl9pPr>
          </a:lstStyle>
          <a:p>
            <a:pPr lvl="0"/>
            <a:r>
              <a:rPr lang="en-US"/>
              <a:t>Phone number</a:t>
            </a:r>
          </a:p>
        </p:txBody>
      </p:sp>
      <p:sp>
        <p:nvSpPr>
          <p:cNvPr id="8" name="Text Placeholder 2">
            <a:extLst>
              <a:ext uri="{FF2B5EF4-FFF2-40B4-BE49-F238E27FC236}">
                <a16:creationId xmlns:a16="http://schemas.microsoft.com/office/drawing/2014/main" id="{52FB9A6D-32F4-5E8A-D60B-9E58134B7DF7}"/>
              </a:ext>
            </a:extLst>
          </p:cNvPr>
          <p:cNvSpPr>
            <a:spLocks noGrp="1"/>
          </p:cNvSpPr>
          <p:nvPr>
            <p:ph type="body" idx="16" hasCustomPrompt="1"/>
          </p:nvPr>
        </p:nvSpPr>
        <p:spPr>
          <a:xfrm>
            <a:off x="2817834" y="7745287"/>
            <a:ext cx="4096313" cy="434033"/>
          </a:xfrm>
          <a:prstGeom prst="rect">
            <a:avLst/>
          </a:prstGeom>
        </p:spPr>
        <p:txBody>
          <a:bodyPr anchor="ctr">
            <a:noAutofit/>
          </a:bodyPr>
          <a:lstStyle>
            <a:lvl1pPr marL="0" indent="0" algn="l">
              <a:lnSpc>
                <a:spcPct val="100000"/>
              </a:lnSpc>
              <a:spcBef>
                <a:spcPts val="0"/>
              </a:spcBef>
              <a:buNone/>
              <a:defRPr sz="1600" b="0" i="0" cap="all" baseline="0">
                <a:solidFill>
                  <a:schemeClr val="bg1"/>
                </a:solidFill>
                <a:latin typeface="Lato" panose="020F0502020204030203" pitchFamily="34" charset="77"/>
              </a:defRPr>
            </a:lvl1pPr>
            <a:lvl2pPr marL="457219" indent="0">
              <a:buNone/>
              <a:defRPr sz="2000">
                <a:solidFill>
                  <a:schemeClr val="tx1">
                    <a:tint val="75000"/>
                  </a:schemeClr>
                </a:solidFill>
              </a:defRPr>
            </a:lvl2pPr>
            <a:lvl3pPr marL="914436" indent="0">
              <a:buNone/>
              <a:defRPr sz="1800">
                <a:solidFill>
                  <a:schemeClr val="tx1">
                    <a:tint val="75000"/>
                  </a:schemeClr>
                </a:solidFill>
              </a:defRPr>
            </a:lvl3pPr>
            <a:lvl4pPr marL="1371654" indent="0">
              <a:buNone/>
              <a:defRPr sz="1600">
                <a:solidFill>
                  <a:schemeClr val="tx1">
                    <a:tint val="75000"/>
                  </a:schemeClr>
                </a:solidFill>
              </a:defRPr>
            </a:lvl4pPr>
            <a:lvl5pPr marL="1828873" indent="0">
              <a:buNone/>
              <a:defRPr sz="1600">
                <a:solidFill>
                  <a:schemeClr val="tx1">
                    <a:tint val="75000"/>
                  </a:schemeClr>
                </a:solidFill>
              </a:defRPr>
            </a:lvl5pPr>
            <a:lvl6pPr marL="2286092" indent="0">
              <a:buNone/>
              <a:defRPr sz="1600">
                <a:solidFill>
                  <a:schemeClr val="tx1">
                    <a:tint val="75000"/>
                  </a:schemeClr>
                </a:solidFill>
              </a:defRPr>
            </a:lvl6pPr>
            <a:lvl7pPr marL="2743308" indent="0">
              <a:buNone/>
              <a:defRPr sz="1600">
                <a:solidFill>
                  <a:schemeClr val="tx1">
                    <a:tint val="75000"/>
                  </a:schemeClr>
                </a:solidFill>
              </a:defRPr>
            </a:lvl7pPr>
            <a:lvl8pPr marL="3200527" indent="0">
              <a:buNone/>
              <a:defRPr sz="1600">
                <a:solidFill>
                  <a:schemeClr val="tx1">
                    <a:tint val="75000"/>
                  </a:schemeClr>
                </a:solidFill>
              </a:defRPr>
            </a:lvl8pPr>
            <a:lvl9pPr marL="3657746" indent="0">
              <a:buNone/>
              <a:defRPr sz="1600">
                <a:solidFill>
                  <a:schemeClr val="tx1">
                    <a:tint val="75000"/>
                  </a:schemeClr>
                </a:solidFill>
              </a:defRPr>
            </a:lvl9pPr>
          </a:lstStyle>
          <a:p>
            <a:pPr lvl="0"/>
            <a:r>
              <a:rPr lang="en-US"/>
              <a:t>title</a:t>
            </a:r>
          </a:p>
        </p:txBody>
      </p:sp>
      <p:cxnSp>
        <p:nvCxnSpPr>
          <p:cNvPr id="9" name="Straight Arrow Connector 8">
            <a:extLst>
              <a:ext uri="{FF2B5EF4-FFF2-40B4-BE49-F238E27FC236}">
                <a16:creationId xmlns:a16="http://schemas.microsoft.com/office/drawing/2014/main" id="{DBC68FBE-57F4-E5D8-B37F-59840FE6F990}"/>
              </a:ext>
            </a:extLst>
          </p:cNvPr>
          <p:cNvCxnSpPr>
            <a:cxnSpLocks/>
          </p:cNvCxnSpPr>
          <p:nvPr userDrawn="1"/>
        </p:nvCxnSpPr>
        <p:spPr>
          <a:xfrm>
            <a:off x="2817834" y="8351018"/>
            <a:ext cx="4096313" cy="0"/>
          </a:xfrm>
          <a:prstGeom prst="straightConnector1">
            <a:avLst/>
          </a:prstGeom>
          <a:ln w="31750">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693E5F7-4563-9A85-580F-02DA9E1045DC}"/>
              </a:ext>
            </a:extLst>
          </p:cNvPr>
          <p:cNvGrpSpPr/>
          <p:nvPr userDrawn="1"/>
        </p:nvGrpSpPr>
        <p:grpSpPr>
          <a:xfrm>
            <a:off x="733434" y="1059594"/>
            <a:ext cx="2169302" cy="450606"/>
            <a:chOff x="9242171" y="3011696"/>
            <a:chExt cx="1672097" cy="347327"/>
          </a:xfrm>
        </p:grpSpPr>
        <p:sp>
          <p:nvSpPr>
            <p:cNvPr id="11" name="Freeform: Shape 8">
              <a:extLst>
                <a:ext uri="{FF2B5EF4-FFF2-40B4-BE49-F238E27FC236}">
                  <a16:creationId xmlns:a16="http://schemas.microsoft.com/office/drawing/2014/main" id="{8FABE592-20C1-1496-42F4-70E3E2D98437}"/>
                </a:ext>
              </a:extLst>
            </p:cNvPr>
            <p:cNvSpPr/>
            <p:nvPr/>
          </p:nvSpPr>
          <p:spPr>
            <a:xfrm rot="18900000">
              <a:off x="9267550" y="3013811"/>
              <a:ext cx="73496" cy="73496"/>
            </a:xfrm>
            <a:custGeom>
              <a:avLst/>
              <a:gdLst>
                <a:gd name="connsiteX0" fmla="*/ 67007 w 73496"/>
                <a:gd name="connsiteY0" fmla="*/ 0 h 73496"/>
                <a:gd name="connsiteX1" fmla="*/ 73497 w 73496"/>
                <a:gd name="connsiteY1" fmla="*/ 6489 h 73496"/>
                <a:gd name="connsiteX2" fmla="*/ 73497 w 73496"/>
                <a:gd name="connsiteY2" fmla="*/ 67007 h 73496"/>
                <a:gd name="connsiteX3" fmla="*/ 67007 w 73496"/>
                <a:gd name="connsiteY3" fmla="*/ 73496 h 73496"/>
                <a:gd name="connsiteX4" fmla="*/ 6489 w 73496"/>
                <a:gd name="connsiteY4" fmla="*/ 73496 h 73496"/>
                <a:gd name="connsiteX5" fmla="*/ 0 w 73496"/>
                <a:gd name="connsiteY5" fmla="*/ 67007 h 73496"/>
                <a:gd name="connsiteX6" fmla="*/ 0 w 73496"/>
                <a:gd name="connsiteY6" fmla="*/ 6489 h 73496"/>
                <a:gd name="connsiteX7" fmla="*/ 6489 w 73496"/>
                <a:gd name="connsiteY7" fmla="*/ 0 h 7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96" h="73496">
                  <a:moveTo>
                    <a:pt x="67007" y="0"/>
                  </a:moveTo>
                  <a:cubicBezTo>
                    <a:pt x="70591" y="0"/>
                    <a:pt x="73497" y="2905"/>
                    <a:pt x="73497" y="6489"/>
                  </a:cubicBezTo>
                  <a:lnTo>
                    <a:pt x="73497" y="67007"/>
                  </a:lnTo>
                  <a:cubicBezTo>
                    <a:pt x="73497" y="70591"/>
                    <a:pt x="70591" y="73496"/>
                    <a:pt x="67007" y="73496"/>
                  </a:cubicBezTo>
                  <a:lnTo>
                    <a:pt x="6489" y="73496"/>
                  </a:lnTo>
                  <a:cubicBezTo>
                    <a:pt x="2905" y="73496"/>
                    <a:pt x="0" y="70591"/>
                    <a:pt x="0" y="67007"/>
                  </a:cubicBezTo>
                  <a:lnTo>
                    <a:pt x="0" y="6489"/>
                  </a:lnTo>
                  <a:cubicBezTo>
                    <a:pt x="0" y="2905"/>
                    <a:pt x="2905" y="0"/>
                    <a:pt x="6489" y="0"/>
                  </a:cubicBezTo>
                  <a:close/>
                </a:path>
              </a:pathLst>
            </a:custGeom>
            <a:solidFill>
              <a:srgbClr val="00BD4D"/>
            </a:solidFill>
            <a:ln w="2849" cap="flat">
              <a:noFill/>
              <a:prstDash val="solid"/>
              <a:miter/>
            </a:ln>
          </p:spPr>
          <p:txBody>
            <a:bodyPr rtlCol="0" anchor="ctr"/>
            <a:lstStyle/>
            <a:p>
              <a:endParaRPr lang="en-US" sz="1800" b="0" i="0">
                <a:latin typeface="Lato" panose="020F0502020204030203" pitchFamily="34" charset="77"/>
              </a:endParaRPr>
            </a:p>
          </p:txBody>
        </p:sp>
        <p:grpSp>
          <p:nvGrpSpPr>
            <p:cNvPr id="12" name="Group 11">
              <a:extLst>
                <a:ext uri="{FF2B5EF4-FFF2-40B4-BE49-F238E27FC236}">
                  <a16:creationId xmlns:a16="http://schemas.microsoft.com/office/drawing/2014/main" id="{65ACE4E5-7AE9-711A-8442-F3C65152C21E}"/>
                </a:ext>
              </a:extLst>
            </p:cNvPr>
            <p:cNvGrpSpPr/>
            <p:nvPr/>
          </p:nvGrpSpPr>
          <p:grpSpPr>
            <a:xfrm>
              <a:off x="9242171" y="3011696"/>
              <a:ext cx="1672097" cy="347327"/>
              <a:chOff x="9242171" y="3011696"/>
              <a:chExt cx="1672097" cy="347327"/>
            </a:xfrm>
            <a:solidFill>
              <a:schemeClr val="bg1"/>
            </a:solidFill>
          </p:grpSpPr>
          <p:sp>
            <p:nvSpPr>
              <p:cNvPr id="13" name="Freeform: Shape 10">
                <a:extLst>
                  <a:ext uri="{FF2B5EF4-FFF2-40B4-BE49-F238E27FC236}">
                    <a16:creationId xmlns:a16="http://schemas.microsoft.com/office/drawing/2014/main" id="{9B8FB739-1AEB-F241-9C79-70A5CD8A52C1}"/>
                  </a:ext>
                </a:extLst>
              </p:cNvPr>
              <p:cNvSpPr/>
              <p:nvPr/>
            </p:nvSpPr>
            <p:spPr>
              <a:xfrm>
                <a:off x="10604432" y="3110234"/>
                <a:ext cx="249644" cy="243844"/>
              </a:xfrm>
              <a:custGeom>
                <a:avLst/>
                <a:gdLst>
                  <a:gd name="connsiteX0" fmla="*/ 172562 w 249644"/>
                  <a:gd name="connsiteY0" fmla="*/ 121922 h 243844"/>
                  <a:gd name="connsiteX1" fmla="*/ 248603 w 249644"/>
                  <a:gd name="connsiteY1" fmla="*/ 234754 h 243844"/>
                  <a:gd name="connsiteX2" fmla="*/ 243372 w 249644"/>
                  <a:gd name="connsiteY2" fmla="*/ 243845 h 243844"/>
                  <a:gd name="connsiteX3" fmla="*/ 179480 w 249644"/>
                  <a:gd name="connsiteY3" fmla="*/ 243845 h 243844"/>
                  <a:gd name="connsiteX4" fmla="*/ 168789 w 249644"/>
                  <a:gd name="connsiteY4" fmla="*/ 238213 h 243844"/>
                  <a:gd name="connsiteX5" fmla="*/ 124822 w 249644"/>
                  <a:gd name="connsiteY5" fmla="*/ 170949 h 243844"/>
                  <a:gd name="connsiteX6" fmla="*/ 80856 w 249644"/>
                  <a:gd name="connsiteY6" fmla="*/ 238213 h 243844"/>
                  <a:gd name="connsiteX7" fmla="*/ 70164 w 249644"/>
                  <a:gd name="connsiteY7" fmla="*/ 243845 h 243844"/>
                  <a:gd name="connsiteX8" fmla="*/ 6273 w 249644"/>
                  <a:gd name="connsiteY8" fmla="*/ 243845 h 243844"/>
                  <a:gd name="connsiteX9" fmla="*/ 1042 w 249644"/>
                  <a:gd name="connsiteY9" fmla="*/ 234754 h 243844"/>
                  <a:gd name="connsiteX10" fmla="*/ 76854 w 249644"/>
                  <a:gd name="connsiteY10" fmla="*/ 121922 h 243844"/>
                  <a:gd name="connsiteX11" fmla="*/ 1042 w 249644"/>
                  <a:gd name="connsiteY11" fmla="*/ 9091 h 243844"/>
                  <a:gd name="connsiteX12" fmla="*/ 6273 w 249644"/>
                  <a:gd name="connsiteY12" fmla="*/ 0 h 243844"/>
                  <a:gd name="connsiteX13" fmla="*/ 72880 w 249644"/>
                  <a:gd name="connsiteY13" fmla="*/ 0 h 243844"/>
                  <a:gd name="connsiteX14" fmla="*/ 78998 w 249644"/>
                  <a:gd name="connsiteY14" fmla="*/ 3030 h 243844"/>
                  <a:gd name="connsiteX15" fmla="*/ 124794 w 249644"/>
                  <a:gd name="connsiteY15" fmla="*/ 72782 h 243844"/>
                  <a:gd name="connsiteX16" fmla="*/ 167788 w 249644"/>
                  <a:gd name="connsiteY16" fmla="*/ 3059 h 243844"/>
                  <a:gd name="connsiteX17" fmla="*/ 173906 w 249644"/>
                  <a:gd name="connsiteY17" fmla="*/ 0 h 243844"/>
                  <a:gd name="connsiteX18" fmla="*/ 241171 w 249644"/>
                  <a:gd name="connsiteY18" fmla="*/ 0 h 243844"/>
                  <a:gd name="connsiteX19" fmla="*/ 246402 w 249644"/>
                  <a:gd name="connsiteY19" fmla="*/ 9062 h 243844"/>
                  <a:gd name="connsiteX20" fmla="*/ 172505 w 249644"/>
                  <a:gd name="connsiteY20" fmla="*/ 121922 h 24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644" h="243844">
                    <a:moveTo>
                      <a:pt x="172562" y="121922"/>
                    </a:moveTo>
                    <a:lnTo>
                      <a:pt x="248603" y="234754"/>
                    </a:lnTo>
                    <a:cubicBezTo>
                      <a:pt x="251347" y="238642"/>
                      <a:pt x="248346" y="243845"/>
                      <a:pt x="243372" y="243845"/>
                    </a:cubicBezTo>
                    <a:lnTo>
                      <a:pt x="179480" y="243845"/>
                    </a:lnTo>
                    <a:cubicBezTo>
                      <a:pt x="175221" y="243845"/>
                      <a:pt x="171219" y="241729"/>
                      <a:pt x="168789" y="238213"/>
                    </a:cubicBezTo>
                    <a:lnTo>
                      <a:pt x="124822" y="170949"/>
                    </a:lnTo>
                    <a:lnTo>
                      <a:pt x="80856" y="238213"/>
                    </a:lnTo>
                    <a:cubicBezTo>
                      <a:pt x="78426" y="241729"/>
                      <a:pt x="74452" y="243845"/>
                      <a:pt x="70164" y="243845"/>
                    </a:cubicBezTo>
                    <a:lnTo>
                      <a:pt x="6273" y="243845"/>
                    </a:lnTo>
                    <a:cubicBezTo>
                      <a:pt x="1299" y="243845"/>
                      <a:pt x="-1703" y="238671"/>
                      <a:pt x="1042" y="234754"/>
                    </a:cubicBezTo>
                    <a:lnTo>
                      <a:pt x="76854" y="121922"/>
                    </a:lnTo>
                    <a:lnTo>
                      <a:pt x="1042" y="9091"/>
                    </a:lnTo>
                    <a:cubicBezTo>
                      <a:pt x="-1703" y="5203"/>
                      <a:pt x="1299" y="0"/>
                      <a:pt x="6273" y="0"/>
                    </a:cubicBezTo>
                    <a:lnTo>
                      <a:pt x="72880" y="0"/>
                    </a:lnTo>
                    <a:cubicBezTo>
                      <a:pt x="75367" y="0"/>
                      <a:pt x="77683" y="1143"/>
                      <a:pt x="78998" y="3030"/>
                    </a:cubicBezTo>
                    <a:lnTo>
                      <a:pt x="124794" y="72782"/>
                    </a:lnTo>
                    <a:lnTo>
                      <a:pt x="167788" y="3059"/>
                    </a:lnTo>
                    <a:cubicBezTo>
                      <a:pt x="169075" y="1172"/>
                      <a:pt x="171419" y="0"/>
                      <a:pt x="173906" y="0"/>
                    </a:cubicBezTo>
                    <a:lnTo>
                      <a:pt x="241171" y="0"/>
                    </a:lnTo>
                    <a:cubicBezTo>
                      <a:pt x="246145" y="0"/>
                      <a:pt x="249118" y="5174"/>
                      <a:pt x="246402" y="9062"/>
                    </a:cubicBezTo>
                    <a:lnTo>
                      <a:pt x="172505" y="121922"/>
                    </a:lnTo>
                    <a:close/>
                  </a:path>
                </a:pathLst>
              </a:custGeom>
              <a:grpFill/>
              <a:ln w="2849" cap="flat">
                <a:noFill/>
                <a:prstDash val="solid"/>
                <a:miter/>
              </a:ln>
            </p:spPr>
            <p:txBody>
              <a:bodyPr rtlCol="0" anchor="ctr"/>
              <a:lstStyle/>
              <a:p>
                <a:endParaRPr lang="en-US" sz="1800" b="0" i="0">
                  <a:latin typeface="Lato" panose="020F0502020204030203" pitchFamily="34" charset="77"/>
                </a:endParaRPr>
              </a:p>
            </p:txBody>
          </p:sp>
          <p:sp>
            <p:nvSpPr>
              <p:cNvPr id="14" name="Freeform: Shape 11">
                <a:extLst>
                  <a:ext uri="{FF2B5EF4-FFF2-40B4-BE49-F238E27FC236}">
                    <a16:creationId xmlns:a16="http://schemas.microsoft.com/office/drawing/2014/main" id="{447E1FA5-1E3A-40BD-F5D7-E4F7F57C9E4F}"/>
                  </a:ext>
                </a:extLst>
              </p:cNvPr>
              <p:cNvSpPr/>
              <p:nvPr/>
            </p:nvSpPr>
            <p:spPr>
              <a:xfrm>
                <a:off x="9581152" y="3011696"/>
                <a:ext cx="164831" cy="342440"/>
              </a:xfrm>
              <a:custGeom>
                <a:avLst/>
                <a:gdLst>
                  <a:gd name="connsiteX0" fmla="*/ 158342 w 164831"/>
                  <a:gd name="connsiteY0" fmla="*/ 29 h 342440"/>
                  <a:gd name="connsiteX1" fmla="*/ 105342 w 164831"/>
                  <a:gd name="connsiteY1" fmla="*/ 29 h 342440"/>
                  <a:gd name="connsiteX2" fmla="*/ 91592 w 164831"/>
                  <a:gd name="connsiteY2" fmla="*/ 5717 h 342440"/>
                  <a:gd name="connsiteX3" fmla="*/ 41794 w 164831"/>
                  <a:gd name="connsiteY3" fmla="*/ 55515 h 342440"/>
                  <a:gd name="connsiteX4" fmla="*/ 36105 w 164831"/>
                  <a:gd name="connsiteY4" fmla="*/ 69266 h 342440"/>
                  <a:gd name="connsiteX5" fmla="*/ 36105 w 164831"/>
                  <a:gd name="connsiteY5" fmla="*/ 108458 h 342440"/>
                  <a:gd name="connsiteX6" fmla="*/ 6375 w 164831"/>
                  <a:gd name="connsiteY6" fmla="*/ 108458 h 342440"/>
                  <a:gd name="connsiteX7" fmla="*/ 0 w 164831"/>
                  <a:gd name="connsiteY7" fmla="*/ 114833 h 342440"/>
                  <a:gd name="connsiteX8" fmla="*/ 0 w 164831"/>
                  <a:gd name="connsiteY8" fmla="*/ 158828 h 342440"/>
                  <a:gd name="connsiteX9" fmla="*/ 6375 w 164831"/>
                  <a:gd name="connsiteY9" fmla="*/ 165203 h 342440"/>
                  <a:gd name="connsiteX10" fmla="*/ 36105 w 164831"/>
                  <a:gd name="connsiteY10" fmla="*/ 165203 h 342440"/>
                  <a:gd name="connsiteX11" fmla="*/ 36105 w 164831"/>
                  <a:gd name="connsiteY11" fmla="*/ 335951 h 342440"/>
                  <a:gd name="connsiteX12" fmla="*/ 42594 w 164831"/>
                  <a:gd name="connsiteY12" fmla="*/ 342440 h 342440"/>
                  <a:gd name="connsiteX13" fmla="*/ 98510 w 164831"/>
                  <a:gd name="connsiteY13" fmla="*/ 342440 h 342440"/>
                  <a:gd name="connsiteX14" fmla="*/ 104999 w 164831"/>
                  <a:gd name="connsiteY14" fmla="*/ 335951 h 342440"/>
                  <a:gd name="connsiteX15" fmla="*/ 104999 w 164831"/>
                  <a:gd name="connsiteY15" fmla="*/ 165174 h 342440"/>
                  <a:gd name="connsiteX16" fmla="*/ 149394 w 164831"/>
                  <a:gd name="connsiteY16" fmla="*/ 165174 h 342440"/>
                  <a:gd name="connsiteX17" fmla="*/ 155769 w 164831"/>
                  <a:gd name="connsiteY17" fmla="*/ 158799 h 342440"/>
                  <a:gd name="connsiteX18" fmla="*/ 155769 w 164831"/>
                  <a:gd name="connsiteY18" fmla="*/ 114804 h 342440"/>
                  <a:gd name="connsiteX19" fmla="*/ 149394 w 164831"/>
                  <a:gd name="connsiteY19" fmla="*/ 108429 h 342440"/>
                  <a:gd name="connsiteX20" fmla="*/ 104999 w 164831"/>
                  <a:gd name="connsiteY20" fmla="*/ 108429 h 342440"/>
                  <a:gd name="connsiteX21" fmla="*/ 104999 w 164831"/>
                  <a:gd name="connsiteY21" fmla="*/ 80643 h 342440"/>
                  <a:gd name="connsiteX22" fmla="*/ 124438 w 164831"/>
                  <a:gd name="connsiteY22" fmla="*/ 61204 h 342440"/>
                  <a:gd name="connsiteX23" fmla="*/ 158342 w 164831"/>
                  <a:gd name="connsiteY23" fmla="*/ 61204 h 342440"/>
                  <a:gd name="connsiteX24" fmla="*/ 164831 w 164831"/>
                  <a:gd name="connsiteY24" fmla="*/ 54715 h 342440"/>
                  <a:gd name="connsiteX25" fmla="*/ 164831 w 164831"/>
                  <a:gd name="connsiteY25" fmla="*/ 6489 h 342440"/>
                  <a:gd name="connsiteX26" fmla="*/ 158342 w 164831"/>
                  <a:gd name="connsiteY26" fmla="*/ 0 h 34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831" h="342440">
                    <a:moveTo>
                      <a:pt x="158342" y="29"/>
                    </a:moveTo>
                    <a:lnTo>
                      <a:pt x="105342" y="29"/>
                    </a:lnTo>
                    <a:cubicBezTo>
                      <a:pt x="100197" y="29"/>
                      <a:pt x="95251" y="2087"/>
                      <a:pt x="91592" y="5717"/>
                    </a:cubicBezTo>
                    <a:lnTo>
                      <a:pt x="41794" y="55515"/>
                    </a:lnTo>
                    <a:cubicBezTo>
                      <a:pt x="38135" y="59175"/>
                      <a:pt x="36105" y="64120"/>
                      <a:pt x="36105" y="69266"/>
                    </a:cubicBezTo>
                    <a:lnTo>
                      <a:pt x="36105" y="108458"/>
                    </a:lnTo>
                    <a:lnTo>
                      <a:pt x="6375" y="108458"/>
                    </a:lnTo>
                    <a:cubicBezTo>
                      <a:pt x="2859" y="108458"/>
                      <a:pt x="0" y="111317"/>
                      <a:pt x="0" y="114833"/>
                    </a:cubicBezTo>
                    <a:lnTo>
                      <a:pt x="0" y="158828"/>
                    </a:lnTo>
                    <a:cubicBezTo>
                      <a:pt x="0" y="162344"/>
                      <a:pt x="2859" y="165203"/>
                      <a:pt x="6375" y="165203"/>
                    </a:cubicBezTo>
                    <a:lnTo>
                      <a:pt x="36105" y="165203"/>
                    </a:lnTo>
                    <a:lnTo>
                      <a:pt x="36105" y="335951"/>
                    </a:lnTo>
                    <a:cubicBezTo>
                      <a:pt x="36105" y="339524"/>
                      <a:pt x="39021" y="342440"/>
                      <a:pt x="42594" y="342440"/>
                    </a:cubicBezTo>
                    <a:lnTo>
                      <a:pt x="98510" y="342440"/>
                    </a:lnTo>
                    <a:cubicBezTo>
                      <a:pt x="102083" y="342440"/>
                      <a:pt x="104999" y="339524"/>
                      <a:pt x="104999" y="335951"/>
                    </a:cubicBezTo>
                    <a:lnTo>
                      <a:pt x="104999" y="165174"/>
                    </a:lnTo>
                    <a:lnTo>
                      <a:pt x="149394" y="165174"/>
                    </a:lnTo>
                    <a:cubicBezTo>
                      <a:pt x="152911" y="165174"/>
                      <a:pt x="155769" y="162315"/>
                      <a:pt x="155769" y="158799"/>
                    </a:cubicBezTo>
                    <a:lnTo>
                      <a:pt x="155769" y="114804"/>
                    </a:lnTo>
                    <a:cubicBezTo>
                      <a:pt x="155769" y="111288"/>
                      <a:pt x="152911" y="108429"/>
                      <a:pt x="149394" y="108429"/>
                    </a:cubicBezTo>
                    <a:lnTo>
                      <a:pt x="104999" y="108429"/>
                    </a:lnTo>
                    <a:lnTo>
                      <a:pt x="104999" y="80643"/>
                    </a:lnTo>
                    <a:cubicBezTo>
                      <a:pt x="104999" y="69895"/>
                      <a:pt x="113718" y="61204"/>
                      <a:pt x="124438" y="61204"/>
                    </a:cubicBezTo>
                    <a:lnTo>
                      <a:pt x="158342" y="61204"/>
                    </a:lnTo>
                    <a:cubicBezTo>
                      <a:pt x="161915" y="61204"/>
                      <a:pt x="164831" y="58288"/>
                      <a:pt x="164831" y="54715"/>
                    </a:cubicBezTo>
                    <a:lnTo>
                      <a:pt x="164831" y="6489"/>
                    </a:lnTo>
                    <a:cubicBezTo>
                      <a:pt x="164831" y="2916"/>
                      <a:pt x="161915" y="0"/>
                      <a:pt x="158342" y="0"/>
                    </a:cubicBezTo>
                    <a:close/>
                  </a:path>
                </a:pathLst>
              </a:custGeom>
              <a:grpFill/>
              <a:ln w="2849" cap="flat">
                <a:noFill/>
                <a:prstDash val="solid"/>
                <a:miter/>
              </a:ln>
            </p:spPr>
            <p:txBody>
              <a:bodyPr rtlCol="0" anchor="ctr"/>
              <a:lstStyle/>
              <a:p>
                <a:endParaRPr lang="en-US" sz="1800" b="0" i="0">
                  <a:latin typeface="Lato" panose="020F0502020204030203" pitchFamily="34" charset="77"/>
                </a:endParaRPr>
              </a:p>
            </p:txBody>
          </p:sp>
          <p:sp>
            <p:nvSpPr>
              <p:cNvPr id="15" name="Freeform: Shape 12">
                <a:extLst>
                  <a:ext uri="{FF2B5EF4-FFF2-40B4-BE49-F238E27FC236}">
                    <a16:creationId xmlns:a16="http://schemas.microsoft.com/office/drawing/2014/main" id="{044E87BB-EFFB-13F3-85C9-5F231F5F578E}"/>
                  </a:ext>
                </a:extLst>
              </p:cNvPr>
              <p:cNvSpPr/>
              <p:nvPr/>
            </p:nvSpPr>
            <p:spPr>
              <a:xfrm>
                <a:off x="10860611" y="3304224"/>
                <a:ext cx="53657" cy="53657"/>
              </a:xfrm>
              <a:custGeom>
                <a:avLst/>
                <a:gdLst>
                  <a:gd name="connsiteX0" fmla="*/ 53657 w 53657"/>
                  <a:gd name="connsiteY0" fmla="*/ 26786 h 53657"/>
                  <a:gd name="connsiteX1" fmla="*/ 26729 w 53657"/>
                  <a:gd name="connsiteY1" fmla="*/ 53657 h 53657"/>
                  <a:gd name="connsiteX2" fmla="*/ 0 w 53657"/>
                  <a:gd name="connsiteY2" fmla="*/ 26786 h 53657"/>
                  <a:gd name="connsiteX3" fmla="*/ 26814 w 53657"/>
                  <a:gd name="connsiteY3" fmla="*/ 0 h 53657"/>
                  <a:gd name="connsiteX4" fmla="*/ 53629 w 53657"/>
                  <a:gd name="connsiteY4" fmla="*/ 26786 h 53657"/>
                  <a:gd name="connsiteX5" fmla="*/ 49541 w 53657"/>
                  <a:gd name="connsiteY5" fmla="*/ 26900 h 53657"/>
                  <a:gd name="connsiteX6" fmla="*/ 26843 w 53657"/>
                  <a:gd name="connsiteY6" fmla="*/ 3831 h 53657"/>
                  <a:gd name="connsiteX7" fmla="*/ 4145 w 53657"/>
                  <a:gd name="connsiteY7" fmla="*/ 26872 h 53657"/>
                  <a:gd name="connsiteX8" fmla="*/ 26729 w 53657"/>
                  <a:gd name="connsiteY8" fmla="*/ 49884 h 53657"/>
                  <a:gd name="connsiteX9" fmla="*/ 49541 w 53657"/>
                  <a:gd name="connsiteY9" fmla="*/ 26900 h 53657"/>
                  <a:gd name="connsiteX10" fmla="*/ 32589 w 53657"/>
                  <a:gd name="connsiteY10" fmla="*/ 31131 h 53657"/>
                  <a:gd name="connsiteX11" fmla="*/ 39335 w 53657"/>
                  <a:gd name="connsiteY11" fmla="*/ 41622 h 53657"/>
                  <a:gd name="connsiteX12" fmla="*/ 34876 w 53657"/>
                  <a:gd name="connsiteY12" fmla="*/ 41622 h 53657"/>
                  <a:gd name="connsiteX13" fmla="*/ 27386 w 53657"/>
                  <a:gd name="connsiteY13" fmla="*/ 29730 h 53657"/>
                  <a:gd name="connsiteX14" fmla="*/ 20554 w 53657"/>
                  <a:gd name="connsiteY14" fmla="*/ 29730 h 53657"/>
                  <a:gd name="connsiteX15" fmla="*/ 20554 w 53657"/>
                  <a:gd name="connsiteY15" fmla="*/ 41622 h 53657"/>
                  <a:gd name="connsiteX16" fmla="*/ 16809 w 53657"/>
                  <a:gd name="connsiteY16" fmla="*/ 41622 h 53657"/>
                  <a:gd name="connsiteX17" fmla="*/ 16809 w 53657"/>
                  <a:gd name="connsiteY17" fmla="*/ 11549 h 53657"/>
                  <a:gd name="connsiteX18" fmla="*/ 28472 w 53657"/>
                  <a:gd name="connsiteY18" fmla="*/ 11549 h 53657"/>
                  <a:gd name="connsiteX19" fmla="*/ 37963 w 53657"/>
                  <a:gd name="connsiteY19" fmla="*/ 20411 h 53657"/>
                  <a:gd name="connsiteX20" fmla="*/ 31131 w 53657"/>
                  <a:gd name="connsiteY20" fmla="*/ 29101 h 53657"/>
                  <a:gd name="connsiteX21" fmla="*/ 32589 w 53657"/>
                  <a:gd name="connsiteY21" fmla="*/ 31160 h 53657"/>
                  <a:gd name="connsiteX22" fmla="*/ 27214 w 53657"/>
                  <a:gd name="connsiteY22" fmla="*/ 26185 h 53657"/>
                  <a:gd name="connsiteX23" fmla="*/ 34047 w 53657"/>
                  <a:gd name="connsiteY23" fmla="*/ 20640 h 53657"/>
                  <a:gd name="connsiteX24" fmla="*/ 28558 w 53657"/>
                  <a:gd name="connsiteY24" fmla="*/ 15037 h 53657"/>
                  <a:gd name="connsiteX25" fmla="*/ 20525 w 53657"/>
                  <a:gd name="connsiteY25" fmla="*/ 15037 h 53657"/>
                  <a:gd name="connsiteX26" fmla="*/ 20525 w 53657"/>
                  <a:gd name="connsiteY26" fmla="*/ 26157 h 53657"/>
                  <a:gd name="connsiteX27" fmla="*/ 27214 w 53657"/>
                  <a:gd name="connsiteY27" fmla="*/ 26157 h 5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657" h="53657">
                    <a:moveTo>
                      <a:pt x="53657" y="26786"/>
                    </a:moveTo>
                    <a:cubicBezTo>
                      <a:pt x="53657" y="41708"/>
                      <a:pt x="41708" y="53657"/>
                      <a:pt x="26729" y="53657"/>
                    </a:cubicBezTo>
                    <a:cubicBezTo>
                      <a:pt x="11749" y="53657"/>
                      <a:pt x="0" y="41594"/>
                      <a:pt x="0" y="26786"/>
                    </a:cubicBezTo>
                    <a:cubicBezTo>
                      <a:pt x="0" y="11978"/>
                      <a:pt x="11949" y="0"/>
                      <a:pt x="26814" y="0"/>
                    </a:cubicBezTo>
                    <a:cubicBezTo>
                      <a:pt x="41679" y="0"/>
                      <a:pt x="53629" y="11892"/>
                      <a:pt x="53629" y="26786"/>
                    </a:cubicBezTo>
                    <a:close/>
                    <a:moveTo>
                      <a:pt x="49541" y="26900"/>
                    </a:moveTo>
                    <a:cubicBezTo>
                      <a:pt x="49541" y="14036"/>
                      <a:pt x="39392" y="3831"/>
                      <a:pt x="26843" y="3831"/>
                    </a:cubicBezTo>
                    <a:cubicBezTo>
                      <a:pt x="14293" y="3831"/>
                      <a:pt x="4145" y="13922"/>
                      <a:pt x="4145" y="26872"/>
                    </a:cubicBezTo>
                    <a:cubicBezTo>
                      <a:pt x="4145" y="39821"/>
                      <a:pt x="14408" y="49884"/>
                      <a:pt x="26729" y="49884"/>
                    </a:cubicBezTo>
                    <a:cubicBezTo>
                      <a:pt x="39049" y="49884"/>
                      <a:pt x="49541" y="39736"/>
                      <a:pt x="49541" y="26900"/>
                    </a:cubicBezTo>
                    <a:close/>
                    <a:moveTo>
                      <a:pt x="32589" y="31131"/>
                    </a:moveTo>
                    <a:lnTo>
                      <a:pt x="39335" y="41622"/>
                    </a:lnTo>
                    <a:lnTo>
                      <a:pt x="34876" y="41622"/>
                    </a:lnTo>
                    <a:lnTo>
                      <a:pt x="27386" y="29730"/>
                    </a:lnTo>
                    <a:lnTo>
                      <a:pt x="20554" y="29730"/>
                    </a:lnTo>
                    <a:lnTo>
                      <a:pt x="20554" y="41622"/>
                    </a:lnTo>
                    <a:lnTo>
                      <a:pt x="16809" y="41622"/>
                    </a:lnTo>
                    <a:lnTo>
                      <a:pt x="16809" y="11549"/>
                    </a:lnTo>
                    <a:lnTo>
                      <a:pt x="28472" y="11549"/>
                    </a:lnTo>
                    <a:cubicBezTo>
                      <a:pt x="34218" y="11549"/>
                      <a:pt x="37963" y="14636"/>
                      <a:pt x="37963" y="20411"/>
                    </a:cubicBezTo>
                    <a:cubicBezTo>
                      <a:pt x="37963" y="25071"/>
                      <a:pt x="35133" y="27958"/>
                      <a:pt x="31131" y="29101"/>
                    </a:cubicBezTo>
                    <a:cubicBezTo>
                      <a:pt x="31674" y="29702"/>
                      <a:pt x="32217" y="30445"/>
                      <a:pt x="32589" y="31160"/>
                    </a:cubicBezTo>
                    <a:close/>
                    <a:moveTo>
                      <a:pt x="27214" y="26185"/>
                    </a:moveTo>
                    <a:cubicBezTo>
                      <a:pt x="31445" y="26185"/>
                      <a:pt x="34047" y="24184"/>
                      <a:pt x="34047" y="20640"/>
                    </a:cubicBezTo>
                    <a:cubicBezTo>
                      <a:pt x="34047" y="17095"/>
                      <a:pt x="32246" y="15037"/>
                      <a:pt x="28558" y="15037"/>
                    </a:cubicBezTo>
                    <a:lnTo>
                      <a:pt x="20525" y="15037"/>
                    </a:lnTo>
                    <a:lnTo>
                      <a:pt x="20525" y="26157"/>
                    </a:lnTo>
                    <a:lnTo>
                      <a:pt x="27214" y="26157"/>
                    </a:lnTo>
                    <a:close/>
                  </a:path>
                </a:pathLst>
              </a:custGeom>
              <a:grpFill/>
              <a:ln w="2849" cap="flat">
                <a:noFill/>
                <a:prstDash val="solid"/>
                <a:miter/>
              </a:ln>
            </p:spPr>
            <p:txBody>
              <a:bodyPr rtlCol="0" anchor="ctr"/>
              <a:lstStyle/>
              <a:p>
                <a:endParaRPr lang="en-US" sz="1800" b="0" i="0">
                  <a:latin typeface="Lato" panose="020F0502020204030203" pitchFamily="34" charset="77"/>
                </a:endParaRPr>
              </a:p>
            </p:txBody>
          </p:sp>
          <p:sp>
            <p:nvSpPr>
              <p:cNvPr id="18" name="Freeform: Shape 13">
                <a:extLst>
                  <a:ext uri="{FF2B5EF4-FFF2-40B4-BE49-F238E27FC236}">
                    <a16:creationId xmlns:a16="http://schemas.microsoft.com/office/drawing/2014/main" id="{1404393C-83E3-2BF5-571A-DA60D6F111E1}"/>
                  </a:ext>
                </a:extLst>
              </p:cNvPr>
              <p:cNvSpPr/>
              <p:nvPr/>
            </p:nvSpPr>
            <p:spPr>
              <a:xfrm>
                <a:off x="10283815" y="3011724"/>
                <a:ext cx="68865" cy="342354"/>
              </a:xfrm>
              <a:custGeom>
                <a:avLst/>
                <a:gdLst>
                  <a:gd name="connsiteX0" fmla="*/ 62376 w 68865"/>
                  <a:gd name="connsiteY0" fmla="*/ 0 h 342354"/>
                  <a:gd name="connsiteX1" fmla="*/ 68866 w 68865"/>
                  <a:gd name="connsiteY1" fmla="*/ 6489 h 342354"/>
                  <a:gd name="connsiteX2" fmla="*/ 68866 w 68865"/>
                  <a:gd name="connsiteY2" fmla="*/ 335865 h 342354"/>
                  <a:gd name="connsiteX3" fmla="*/ 62376 w 68865"/>
                  <a:gd name="connsiteY3" fmla="*/ 342355 h 342354"/>
                  <a:gd name="connsiteX4" fmla="*/ 6489 w 68865"/>
                  <a:gd name="connsiteY4" fmla="*/ 342355 h 342354"/>
                  <a:gd name="connsiteX5" fmla="*/ 0 w 68865"/>
                  <a:gd name="connsiteY5" fmla="*/ 335865 h 342354"/>
                  <a:gd name="connsiteX6" fmla="*/ 0 w 68865"/>
                  <a:gd name="connsiteY6" fmla="*/ 6489 h 342354"/>
                  <a:gd name="connsiteX7" fmla="*/ 6489 w 68865"/>
                  <a:gd name="connsiteY7" fmla="*/ 0 h 34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65" h="342354">
                    <a:moveTo>
                      <a:pt x="62376" y="0"/>
                    </a:moveTo>
                    <a:cubicBezTo>
                      <a:pt x="65960" y="0"/>
                      <a:pt x="68866" y="2905"/>
                      <a:pt x="68866" y="6489"/>
                    </a:cubicBezTo>
                    <a:lnTo>
                      <a:pt x="68866" y="335865"/>
                    </a:lnTo>
                    <a:cubicBezTo>
                      <a:pt x="68866" y="339449"/>
                      <a:pt x="65960" y="342355"/>
                      <a:pt x="62376" y="342355"/>
                    </a:cubicBezTo>
                    <a:lnTo>
                      <a:pt x="6489" y="342355"/>
                    </a:lnTo>
                    <a:cubicBezTo>
                      <a:pt x="2905" y="342355"/>
                      <a:pt x="0" y="339449"/>
                      <a:pt x="0" y="335865"/>
                    </a:cubicBezTo>
                    <a:lnTo>
                      <a:pt x="0" y="6489"/>
                    </a:lnTo>
                    <a:cubicBezTo>
                      <a:pt x="0" y="2905"/>
                      <a:pt x="2905" y="0"/>
                      <a:pt x="6489" y="0"/>
                    </a:cubicBezTo>
                    <a:close/>
                  </a:path>
                </a:pathLst>
              </a:custGeom>
              <a:grpFill/>
              <a:ln w="2849" cap="flat">
                <a:noFill/>
                <a:prstDash val="solid"/>
                <a:miter/>
              </a:ln>
            </p:spPr>
            <p:txBody>
              <a:bodyPr rtlCol="0" anchor="ctr"/>
              <a:lstStyle/>
              <a:p>
                <a:endParaRPr lang="en-US" sz="1800" b="0" i="0">
                  <a:latin typeface="Lato" panose="020F0502020204030203" pitchFamily="34" charset="77"/>
                </a:endParaRPr>
              </a:p>
            </p:txBody>
          </p:sp>
          <p:sp>
            <p:nvSpPr>
              <p:cNvPr id="19" name="Freeform: Shape 14">
                <a:extLst>
                  <a:ext uri="{FF2B5EF4-FFF2-40B4-BE49-F238E27FC236}">
                    <a16:creationId xmlns:a16="http://schemas.microsoft.com/office/drawing/2014/main" id="{3D44F19C-3B36-A377-25F5-759A5D42C72D}"/>
                  </a:ext>
                </a:extLst>
              </p:cNvPr>
              <p:cNvSpPr/>
              <p:nvPr/>
            </p:nvSpPr>
            <p:spPr>
              <a:xfrm>
                <a:off x="10006809" y="3011696"/>
                <a:ext cx="258538" cy="347300"/>
              </a:xfrm>
              <a:custGeom>
                <a:avLst/>
                <a:gdLst>
                  <a:gd name="connsiteX0" fmla="*/ 143734 w 258538"/>
                  <a:gd name="connsiteY0" fmla="*/ 93393 h 347300"/>
                  <a:gd name="connsiteX1" fmla="*/ 68894 w 258538"/>
                  <a:gd name="connsiteY1" fmla="*/ 129755 h 347300"/>
                  <a:gd name="connsiteX2" fmla="*/ 68894 w 258538"/>
                  <a:gd name="connsiteY2" fmla="*/ 6489 h 347300"/>
                  <a:gd name="connsiteX3" fmla="*/ 62405 w 258538"/>
                  <a:gd name="connsiteY3" fmla="*/ 0 h 347300"/>
                  <a:gd name="connsiteX4" fmla="*/ 6489 w 258538"/>
                  <a:gd name="connsiteY4" fmla="*/ 0 h 347300"/>
                  <a:gd name="connsiteX5" fmla="*/ 0 w 258538"/>
                  <a:gd name="connsiteY5" fmla="*/ 6489 h 347300"/>
                  <a:gd name="connsiteX6" fmla="*/ 0 w 258538"/>
                  <a:gd name="connsiteY6" fmla="*/ 335894 h 347300"/>
                  <a:gd name="connsiteX7" fmla="*/ 6489 w 258538"/>
                  <a:gd name="connsiteY7" fmla="*/ 342383 h 347300"/>
                  <a:gd name="connsiteX8" fmla="*/ 62405 w 258538"/>
                  <a:gd name="connsiteY8" fmla="*/ 342383 h 347300"/>
                  <a:gd name="connsiteX9" fmla="*/ 68894 w 258538"/>
                  <a:gd name="connsiteY9" fmla="*/ 335894 h 347300"/>
                  <a:gd name="connsiteX10" fmla="*/ 68894 w 258538"/>
                  <a:gd name="connsiteY10" fmla="*/ 311624 h 347300"/>
                  <a:gd name="connsiteX11" fmla="*/ 144249 w 258538"/>
                  <a:gd name="connsiteY11" fmla="*/ 347300 h 347300"/>
                  <a:gd name="connsiteX12" fmla="*/ 258539 w 258538"/>
                  <a:gd name="connsiteY12" fmla="*/ 220689 h 347300"/>
                  <a:gd name="connsiteX13" fmla="*/ 143763 w 258538"/>
                  <a:gd name="connsiteY13" fmla="*/ 93393 h 347300"/>
                  <a:gd name="connsiteX14" fmla="*/ 130041 w 258538"/>
                  <a:gd name="connsiteY14" fmla="*/ 282637 h 347300"/>
                  <a:gd name="connsiteX15" fmla="*/ 68894 w 258538"/>
                  <a:gd name="connsiteY15" fmla="*/ 220718 h 347300"/>
                  <a:gd name="connsiteX16" fmla="*/ 130041 w 258538"/>
                  <a:gd name="connsiteY16" fmla="*/ 159285 h 347300"/>
                  <a:gd name="connsiteX17" fmla="*/ 190216 w 258538"/>
                  <a:gd name="connsiteY17" fmla="*/ 220718 h 347300"/>
                  <a:gd name="connsiteX18" fmla="*/ 130041 w 258538"/>
                  <a:gd name="connsiteY18" fmla="*/ 282637 h 34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538" h="347300">
                    <a:moveTo>
                      <a:pt x="143734" y="93393"/>
                    </a:moveTo>
                    <a:cubicBezTo>
                      <a:pt x="111946" y="93393"/>
                      <a:pt x="85503" y="107172"/>
                      <a:pt x="68894" y="129755"/>
                    </a:cubicBezTo>
                    <a:lnTo>
                      <a:pt x="68894" y="6489"/>
                    </a:lnTo>
                    <a:cubicBezTo>
                      <a:pt x="68894" y="2916"/>
                      <a:pt x="65978" y="0"/>
                      <a:pt x="62405" y="0"/>
                    </a:cubicBezTo>
                    <a:lnTo>
                      <a:pt x="6489" y="0"/>
                    </a:lnTo>
                    <a:cubicBezTo>
                      <a:pt x="2916" y="0"/>
                      <a:pt x="0" y="2916"/>
                      <a:pt x="0" y="6489"/>
                    </a:cubicBezTo>
                    <a:lnTo>
                      <a:pt x="0" y="335894"/>
                    </a:lnTo>
                    <a:cubicBezTo>
                      <a:pt x="0" y="339467"/>
                      <a:pt x="2916" y="342383"/>
                      <a:pt x="6489" y="342383"/>
                    </a:cubicBezTo>
                    <a:lnTo>
                      <a:pt x="62405" y="342383"/>
                    </a:lnTo>
                    <a:cubicBezTo>
                      <a:pt x="65978" y="342383"/>
                      <a:pt x="68894" y="339467"/>
                      <a:pt x="68894" y="335894"/>
                    </a:cubicBezTo>
                    <a:lnTo>
                      <a:pt x="68894" y="311624"/>
                    </a:lnTo>
                    <a:cubicBezTo>
                      <a:pt x="85532" y="334236"/>
                      <a:pt x="111946" y="347300"/>
                      <a:pt x="144249" y="347300"/>
                    </a:cubicBezTo>
                    <a:cubicBezTo>
                      <a:pt x="212257" y="347300"/>
                      <a:pt x="258539" y="292442"/>
                      <a:pt x="258539" y="220689"/>
                    </a:cubicBezTo>
                    <a:cubicBezTo>
                      <a:pt x="258539" y="148937"/>
                      <a:pt x="212257" y="93393"/>
                      <a:pt x="143763" y="93393"/>
                    </a:cubicBezTo>
                    <a:close/>
                    <a:moveTo>
                      <a:pt x="130041" y="282637"/>
                    </a:moveTo>
                    <a:cubicBezTo>
                      <a:pt x="94822" y="282637"/>
                      <a:pt x="68894" y="254136"/>
                      <a:pt x="68894" y="220718"/>
                    </a:cubicBezTo>
                    <a:cubicBezTo>
                      <a:pt x="68894" y="187300"/>
                      <a:pt x="94822" y="159285"/>
                      <a:pt x="130041" y="159285"/>
                    </a:cubicBezTo>
                    <a:cubicBezTo>
                      <a:pt x="165260" y="159285"/>
                      <a:pt x="190216" y="187300"/>
                      <a:pt x="190216" y="220718"/>
                    </a:cubicBezTo>
                    <a:cubicBezTo>
                      <a:pt x="190216" y="254136"/>
                      <a:pt x="164774" y="282637"/>
                      <a:pt x="130041" y="282637"/>
                    </a:cubicBezTo>
                    <a:close/>
                  </a:path>
                </a:pathLst>
              </a:custGeom>
              <a:grpFill/>
              <a:ln w="2849" cap="flat">
                <a:noFill/>
                <a:prstDash val="solid"/>
                <a:miter/>
              </a:ln>
            </p:spPr>
            <p:txBody>
              <a:bodyPr rtlCol="0" anchor="ctr"/>
              <a:lstStyle/>
              <a:p>
                <a:endParaRPr lang="en-US" sz="1800" b="0" i="0">
                  <a:latin typeface="Lato" panose="020F0502020204030203" pitchFamily="34" charset="77"/>
                </a:endParaRPr>
              </a:p>
            </p:txBody>
          </p:sp>
          <p:sp>
            <p:nvSpPr>
              <p:cNvPr id="20" name="Freeform: Shape 15">
                <a:extLst>
                  <a:ext uri="{FF2B5EF4-FFF2-40B4-BE49-F238E27FC236}">
                    <a16:creationId xmlns:a16="http://schemas.microsoft.com/office/drawing/2014/main" id="{F63DF1A6-05D7-9BCB-2568-39E06274454B}"/>
                  </a:ext>
                </a:extLst>
              </p:cNvPr>
              <p:cNvSpPr/>
              <p:nvPr/>
            </p:nvSpPr>
            <p:spPr>
              <a:xfrm>
                <a:off x="9736922" y="3105088"/>
                <a:ext cx="251792" cy="253935"/>
              </a:xfrm>
              <a:custGeom>
                <a:avLst/>
                <a:gdLst>
                  <a:gd name="connsiteX0" fmla="*/ 125896 w 251792"/>
                  <a:gd name="connsiteY0" fmla="*/ 0 h 253935"/>
                  <a:gd name="connsiteX1" fmla="*/ 0 w 251792"/>
                  <a:gd name="connsiteY1" fmla="*/ 126725 h 253935"/>
                  <a:gd name="connsiteX2" fmla="*/ 125896 w 251792"/>
                  <a:gd name="connsiteY2" fmla="*/ 253936 h 253935"/>
                  <a:gd name="connsiteX3" fmla="*/ 251792 w 251792"/>
                  <a:gd name="connsiteY3" fmla="*/ 126725 h 253935"/>
                  <a:gd name="connsiteX4" fmla="*/ 125896 w 251792"/>
                  <a:gd name="connsiteY4" fmla="*/ 0 h 253935"/>
                  <a:gd name="connsiteX5" fmla="*/ 126153 w 251792"/>
                  <a:gd name="connsiteY5" fmla="*/ 188558 h 253935"/>
                  <a:gd name="connsiteX6" fmla="*/ 65378 w 251792"/>
                  <a:gd name="connsiteY6" fmla="*/ 126725 h 253935"/>
                  <a:gd name="connsiteX7" fmla="*/ 126153 w 251792"/>
                  <a:gd name="connsiteY7" fmla="*/ 65378 h 253935"/>
                  <a:gd name="connsiteX8" fmla="*/ 186443 w 251792"/>
                  <a:gd name="connsiteY8" fmla="*/ 126725 h 253935"/>
                  <a:gd name="connsiteX9" fmla="*/ 126153 w 251792"/>
                  <a:gd name="connsiteY9" fmla="*/ 188558 h 25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792" h="253935">
                    <a:moveTo>
                      <a:pt x="125896" y="0"/>
                    </a:moveTo>
                    <a:cubicBezTo>
                      <a:pt x="54944" y="0"/>
                      <a:pt x="0" y="55287"/>
                      <a:pt x="0" y="126725"/>
                    </a:cubicBezTo>
                    <a:cubicBezTo>
                      <a:pt x="0" y="198163"/>
                      <a:pt x="54915" y="253936"/>
                      <a:pt x="125896" y="253936"/>
                    </a:cubicBezTo>
                    <a:cubicBezTo>
                      <a:pt x="196877" y="253936"/>
                      <a:pt x="251792" y="198163"/>
                      <a:pt x="251792" y="126725"/>
                    </a:cubicBezTo>
                    <a:cubicBezTo>
                      <a:pt x="251792" y="55287"/>
                      <a:pt x="196877" y="0"/>
                      <a:pt x="125896" y="0"/>
                    </a:cubicBezTo>
                    <a:close/>
                    <a:moveTo>
                      <a:pt x="126153" y="188558"/>
                    </a:moveTo>
                    <a:cubicBezTo>
                      <a:pt x="91506" y="188558"/>
                      <a:pt x="65378" y="160314"/>
                      <a:pt x="65378" y="126725"/>
                    </a:cubicBezTo>
                    <a:cubicBezTo>
                      <a:pt x="65378" y="93136"/>
                      <a:pt x="91506" y="65378"/>
                      <a:pt x="126153" y="65378"/>
                    </a:cubicBezTo>
                    <a:cubicBezTo>
                      <a:pt x="160801" y="65378"/>
                      <a:pt x="186443" y="93136"/>
                      <a:pt x="186443" y="126725"/>
                    </a:cubicBezTo>
                    <a:cubicBezTo>
                      <a:pt x="186443" y="160314"/>
                      <a:pt x="161315" y="188558"/>
                      <a:pt x="126153" y="188558"/>
                    </a:cubicBezTo>
                    <a:close/>
                  </a:path>
                </a:pathLst>
              </a:custGeom>
              <a:grpFill/>
              <a:ln w="2849" cap="flat">
                <a:noFill/>
                <a:prstDash val="solid"/>
                <a:miter/>
              </a:ln>
            </p:spPr>
            <p:txBody>
              <a:bodyPr rtlCol="0" anchor="ctr"/>
              <a:lstStyle/>
              <a:p>
                <a:endParaRPr lang="en-US" sz="1800" b="0" i="0">
                  <a:latin typeface="Lato" panose="020F0502020204030203" pitchFamily="34" charset="77"/>
                </a:endParaRPr>
              </a:p>
            </p:txBody>
          </p:sp>
          <p:sp>
            <p:nvSpPr>
              <p:cNvPr id="21" name="Freeform: Shape 16">
                <a:extLst>
                  <a:ext uri="{FF2B5EF4-FFF2-40B4-BE49-F238E27FC236}">
                    <a16:creationId xmlns:a16="http://schemas.microsoft.com/office/drawing/2014/main" id="{86960906-9E83-28E3-6EC6-EAEFC29E01E9}"/>
                  </a:ext>
                </a:extLst>
              </p:cNvPr>
              <p:cNvSpPr/>
              <p:nvPr/>
            </p:nvSpPr>
            <p:spPr>
              <a:xfrm>
                <a:off x="10370776" y="3105088"/>
                <a:ext cx="251792" cy="253935"/>
              </a:xfrm>
              <a:custGeom>
                <a:avLst/>
                <a:gdLst>
                  <a:gd name="connsiteX0" fmla="*/ 125896 w 251792"/>
                  <a:gd name="connsiteY0" fmla="*/ 0 h 253935"/>
                  <a:gd name="connsiteX1" fmla="*/ 0 w 251792"/>
                  <a:gd name="connsiteY1" fmla="*/ 126725 h 253935"/>
                  <a:gd name="connsiteX2" fmla="*/ 125896 w 251792"/>
                  <a:gd name="connsiteY2" fmla="*/ 253936 h 253935"/>
                  <a:gd name="connsiteX3" fmla="*/ 251792 w 251792"/>
                  <a:gd name="connsiteY3" fmla="*/ 126725 h 253935"/>
                  <a:gd name="connsiteX4" fmla="*/ 125896 w 251792"/>
                  <a:gd name="connsiteY4" fmla="*/ 0 h 253935"/>
                  <a:gd name="connsiteX5" fmla="*/ 126153 w 251792"/>
                  <a:gd name="connsiteY5" fmla="*/ 188558 h 253935"/>
                  <a:gd name="connsiteX6" fmla="*/ 65378 w 251792"/>
                  <a:gd name="connsiteY6" fmla="*/ 126725 h 253935"/>
                  <a:gd name="connsiteX7" fmla="*/ 126153 w 251792"/>
                  <a:gd name="connsiteY7" fmla="*/ 65378 h 253935"/>
                  <a:gd name="connsiteX8" fmla="*/ 186443 w 251792"/>
                  <a:gd name="connsiteY8" fmla="*/ 126725 h 253935"/>
                  <a:gd name="connsiteX9" fmla="*/ 126153 w 251792"/>
                  <a:gd name="connsiteY9" fmla="*/ 188558 h 25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792" h="253935">
                    <a:moveTo>
                      <a:pt x="125896" y="0"/>
                    </a:moveTo>
                    <a:cubicBezTo>
                      <a:pt x="54944" y="0"/>
                      <a:pt x="0" y="55287"/>
                      <a:pt x="0" y="126725"/>
                    </a:cubicBezTo>
                    <a:cubicBezTo>
                      <a:pt x="0" y="198163"/>
                      <a:pt x="54915" y="253936"/>
                      <a:pt x="125896" y="253936"/>
                    </a:cubicBezTo>
                    <a:cubicBezTo>
                      <a:pt x="196877" y="253936"/>
                      <a:pt x="251792" y="198163"/>
                      <a:pt x="251792" y="126725"/>
                    </a:cubicBezTo>
                    <a:cubicBezTo>
                      <a:pt x="251792" y="55287"/>
                      <a:pt x="196877" y="0"/>
                      <a:pt x="125896" y="0"/>
                    </a:cubicBezTo>
                    <a:close/>
                    <a:moveTo>
                      <a:pt x="126153" y="188558"/>
                    </a:moveTo>
                    <a:cubicBezTo>
                      <a:pt x="91506" y="188558"/>
                      <a:pt x="65378" y="160314"/>
                      <a:pt x="65378" y="126725"/>
                    </a:cubicBezTo>
                    <a:cubicBezTo>
                      <a:pt x="65378" y="93136"/>
                      <a:pt x="91506" y="65378"/>
                      <a:pt x="126153" y="65378"/>
                    </a:cubicBezTo>
                    <a:cubicBezTo>
                      <a:pt x="160801" y="65378"/>
                      <a:pt x="186443" y="93136"/>
                      <a:pt x="186443" y="126725"/>
                    </a:cubicBezTo>
                    <a:cubicBezTo>
                      <a:pt x="186443" y="160314"/>
                      <a:pt x="161315" y="188558"/>
                      <a:pt x="126153" y="188558"/>
                    </a:cubicBezTo>
                    <a:close/>
                  </a:path>
                </a:pathLst>
              </a:custGeom>
              <a:grpFill/>
              <a:ln w="2849" cap="flat">
                <a:noFill/>
                <a:prstDash val="solid"/>
                <a:miter/>
              </a:ln>
            </p:spPr>
            <p:txBody>
              <a:bodyPr rtlCol="0" anchor="ctr"/>
              <a:lstStyle/>
              <a:p>
                <a:endParaRPr lang="en-US" sz="1800" b="0" i="0">
                  <a:latin typeface="Lato" panose="020F0502020204030203" pitchFamily="34" charset="77"/>
                </a:endParaRPr>
              </a:p>
            </p:txBody>
          </p:sp>
          <p:sp>
            <p:nvSpPr>
              <p:cNvPr id="22" name="Freeform: Shape 17">
                <a:extLst>
                  <a:ext uri="{FF2B5EF4-FFF2-40B4-BE49-F238E27FC236}">
                    <a16:creationId xmlns:a16="http://schemas.microsoft.com/office/drawing/2014/main" id="{B807B945-1C0F-720B-C996-44E45D956F16}"/>
                  </a:ext>
                </a:extLst>
              </p:cNvPr>
              <p:cNvSpPr/>
              <p:nvPr/>
            </p:nvSpPr>
            <p:spPr>
              <a:xfrm>
                <a:off x="9242171" y="3110092"/>
                <a:ext cx="68865" cy="243987"/>
              </a:xfrm>
              <a:custGeom>
                <a:avLst/>
                <a:gdLst>
                  <a:gd name="connsiteX0" fmla="*/ 62405 w 68865"/>
                  <a:gd name="connsiteY0" fmla="*/ 243987 h 243987"/>
                  <a:gd name="connsiteX1" fmla="*/ 6489 w 68865"/>
                  <a:gd name="connsiteY1" fmla="*/ 243987 h 243987"/>
                  <a:gd name="connsiteX2" fmla="*/ 0 w 68865"/>
                  <a:gd name="connsiteY2" fmla="*/ 237498 h 243987"/>
                  <a:gd name="connsiteX3" fmla="*/ 0 w 68865"/>
                  <a:gd name="connsiteY3" fmla="*/ 63891 h 243987"/>
                  <a:gd name="connsiteX4" fmla="*/ 3888 w 68865"/>
                  <a:gd name="connsiteY4" fmla="*/ 54629 h 243987"/>
                  <a:gd name="connsiteX5" fmla="*/ 57860 w 68865"/>
                  <a:gd name="connsiteY5" fmla="*/ 1858 h 243987"/>
                  <a:gd name="connsiteX6" fmla="*/ 68866 w 68865"/>
                  <a:gd name="connsiteY6" fmla="*/ 6489 h 243987"/>
                  <a:gd name="connsiteX7" fmla="*/ 68866 w 68865"/>
                  <a:gd name="connsiteY7" fmla="*/ 237498 h 243987"/>
                  <a:gd name="connsiteX8" fmla="*/ 62376 w 68865"/>
                  <a:gd name="connsiteY8" fmla="*/ 243987 h 24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65" h="243987">
                    <a:moveTo>
                      <a:pt x="62405" y="243987"/>
                    </a:moveTo>
                    <a:lnTo>
                      <a:pt x="6489" y="243987"/>
                    </a:lnTo>
                    <a:cubicBezTo>
                      <a:pt x="2916" y="243987"/>
                      <a:pt x="0" y="241071"/>
                      <a:pt x="0" y="237498"/>
                    </a:cubicBezTo>
                    <a:lnTo>
                      <a:pt x="0" y="63891"/>
                    </a:lnTo>
                    <a:cubicBezTo>
                      <a:pt x="0" y="60403"/>
                      <a:pt x="1401" y="57059"/>
                      <a:pt x="3888" y="54629"/>
                    </a:cubicBezTo>
                    <a:lnTo>
                      <a:pt x="57860" y="1858"/>
                    </a:lnTo>
                    <a:cubicBezTo>
                      <a:pt x="61976" y="-2144"/>
                      <a:pt x="68866" y="743"/>
                      <a:pt x="68866" y="6489"/>
                    </a:cubicBezTo>
                    <a:lnTo>
                      <a:pt x="68866" y="237498"/>
                    </a:lnTo>
                    <a:cubicBezTo>
                      <a:pt x="68866" y="241071"/>
                      <a:pt x="65950" y="243987"/>
                      <a:pt x="62376" y="243987"/>
                    </a:cubicBezTo>
                    <a:close/>
                  </a:path>
                </a:pathLst>
              </a:custGeom>
              <a:grpFill/>
              <a:ln w="2849" cap="flat">
                <a:noFill/>
                <a:prstDash val="solid"/>
                <a:miter/>
              </a:ln>
            </p:spPr>
            <p:txBody>
              <a:bodyPr rtlCol="0" anchor="ctr"/>
              <a:lstStyle/>
              <a:p>
                <a:endParaRPr lang="en-US" sz="1800" b="0" i="0">
                  <a:latin typeface="Lato" panose="020F0502020204030203" pitchFamily="34" charset="77"/>
                </a:endParaRPr>
              </a:p>
            </p:txBody>
          </p:sp>
          <p:sp>
            <p:nvSpPr>
              <p:cNvPr id="23" name="Freeform: Shape 18">
                <a:extLst>
                  <a:ext uri="{FF2B5EF4-FFF2-40B4-BE49-F238E27FC236}">
                    <a16:creationId xmlns:a16="http://schemas.microsoft.com/office/drawing/2014/main" id="{164D0718-375F-7D19-95F1-0416F1D17EA5}"/>
                  </a:ext>
                </a:extLst>
              </p:cNvPr>
              <p:cNvSpPr/>
              <p:nvPr/>
            </p:nvSpPr>
            <p:spPr>
              <a:xfrm>
                <a:off x="9347255" y="3105025"/>
                <a:ext cx="224777" cy="249082"/>
              </a:xfrm>
              <a:custGeom>
                <a:avLst/>
                <a:gdLst>
                  <a:gd name="connsiteX0" fmla="*/ 224749 w 224777"/>
                  <a:gd name="connsiteY0" fmla="*/ 87568 h 249082"/>
                  <a:gd name="connsiteX1" fmla="*/ 136416 w 224777"/>
                  <a:gd name="connsiteY1" fmla="*/ 6 h 249082"/>
                  <a:gd name="connsiteX2" fmla="*/ 68894 w 224777"/>
                  <a:gd name="connsiteY2" fmla="*/ 36540 h 249082"/>
                  <a:gd name="connsiteX3" fmla="*/ 68894 w 224777"/>
                  <a:gd name="connsiteY3" fmla="*/ 11670 h 249082"/>
                  <a:gd name="connsiteX4" fmla="*/ 62405 w 224777"/>
                  <a:gd name="connsiteY4" fmla="*/ 5181 h 249082"/>
                  <a:gd name="connsiteX5" fmla="*/ 6489 w 224777"/>
                  <a:gd name="connsiteY5" fmla="*/ 5181 h 249082"/>
                  <a:gd name="connsiteX6" fmla="*/ 0 w 224777"/>
                  <a:gd name="connsiteY6" fmla="*/ 11670 h 249082"/>
                  <a:gd name="connsiteX7" fmla="*/ 0 w 224777"/>
                  <a:gd name="connsiteY7" fmla="*/ 242565 h 249082"/>
                  <a:gd name="connsiteX8" fmla="*/ 6489 w 224777"/>
                  <a:gd name="connsiteY8" fmla="*/ 249054 h 249082"/>
                  <a:gd name="connsiteX9" fmla="*/ 62405 w 224777"/>
                  <a:gd name="connsiteY9" fmla="*/ 249054 h 249082"/>
                  <a:gd name="connsiteX10" fmla="*/ 68894 w 224777"/>
                  <a:gd name="connsiteY10" fmla="*/ 242565 h 249082"/>
                  <a:gd name="connsiteX11" fmla="*/ 68894 w 224777"/>
                  <a:gd name="connsiteY11" fmla="*/ 108293 h 249082"/>
                  <a:gd name="connsiteX12" fmla="*/ 112375 w 224777"/>
                  <a:gd name="connsiteY12" fmla="*/ 66385 h 249082"/>
                  <a:gd name="connsiteX13" fmla="*/ 155884 w 224777"/>
                  <a:gd name="connsiteY13" fmla="*/ 111266 h 249082"/>
                  <a:gd name="connsiteX14" fmla="*/ 155884 w 224777"/>
                  <a:gd name="connsiteY14" fmla="*/ 242593 h 249082"/>
                  <a:gd name="connsiteX15" fmla="*/ 162373 w 224777"/>
                  <a:gd name="connsiteY15" fmla="*/ 249083 h 249082"/>
                  <a:gd name="connsiteX16" fmla="*/ 218289 w 224777"/>
                  <a:gd name="connsiteY16" fmla="*/ 249083 h 249082"/>
                  <a:gd name="connsiteX17" fmla="*/ 224778 w 224777"/>
                  <a:gd name="connsiteY17" fmla="*/ 242593 h 249082"/>
                  <a:gd name="connsiteX18" fmla="*/ 224778 w 224777"/>
                  <a:gd name="connsiteY18" fmla="*/ 87596 h 2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4777" h="249082">
                    <a:moveTo>
                      <a:pt x="224749" y="87568"/>
                    </a:moveTo>
                    <a:cubicBezTo>
                      <a:pt x="224749" y="40257"/>
                      <a:pt x="185671" y="578"/>
                      <a:pt x="136416" y="6"/>
                    </a:cubicBezTo>
                    <a:cubicBezTo>
                      <a:pt x="104370" y="-365"/>
                      <a:pt x="82730" y="15329"/>
                      <a:pt x="68894" y="36540"/>
                    </a:cubicBezTo>
                    <a:lnTo>
                      <a:pt x="68894" y="11670"/>
                    </a:lnTo>
                    <a:cubicBezTo>
                      <a:pt x="68894" y="8097"/>
                      <a:pt x="65978" y="5181"/>
                      <a:pt x="62405" y="5181"/>
                    </a:cubicBezTo>
                    <a:lnTo>
                      <a:pt x="6489" y="5181"/>
                    </a:lnTo>
                    <a:cubicBezTo>
                      <a:pt x="2916" y="5181"/>
                      <a:pt x="0" y="8097"/>
                      <a:pt x="0" y="11670"/>
                    </a:cubicBezTo>
                    <a:lnTo>
                      <a:pt x="0" y="242565"/>
                    </a:lnTo>
                    <a:cubicBezTo>
                      <a:pt x="0" y="246138"/>
                      <a:pt x="2916" y="249054"/>
                      <a:pt x="6489" y="249054"/>
                    </a:cubicBezTo>
                    <a:lnTo>
                      <a:pt x="62405" y="249054"/>
                    </a:lnTo>
                    <a:cubicBezTo>
                      <a:pt x="65978" y="249054"/>
                      <a:pt x="68894" y="246138"/>
                      <a:pt x="68894" y="242565"/>
                    </a:cubicBezTo>
                    <a:lnTo>
                      <a:pt x="68894" y="108293"/>
                    </a:lnTo>
                    <a:cubicBezTo>
                      <a:pt x="70438" y="82451"/>
                      <a:pt x="86818" y="66385"/>
                      <a:pt x="112375" y="66385"/>
                    </a:cubicBezTo>
                    <a:cubicBezTo>
                      <a:pt x="137931" y="66385"/>
                      <a:pt x="155884" y="84423"/>
                      <a:pt x="155884" y="111266"/>
                    </a:cubicBezTo>
                    <a:lnTo>
                      <a:pt x="155884" y="242593"/>
                    </a:lnTo>
                    <a:cubicBezTo>
                      <a:pt x="155884" y="246167"/>
                      <a:pt x="158800" y="249083"/>
                      <a:pt x="162373" y="249083"/>
                    </a:cubicBezTo>
                    <a:lnTo>
                      <a:pt x="218289" y="249083"/>
                    </a:lnTo>
                    <a:cubicBezTo>
                      <a:pt x="221862" y="249083"/>
                      <a:pt x="224778" y="246167"/>
                      <a:pt x="224778" y="242593"/>
                    </a:cubicBezTo>
                    <a:lnTo>
                      <a:pt x="224778" y="87596"/>
                    </a:lnTo>
                    <a:close/>
                  </a:path>
                </a:pathLst>
              </a:custGeom>
              <a:grpFill/>
              <a:ln w="2849" cap="flat">
                <a:noFill/>
                <a:prstDash val="solid"/>
                <a:miter/>
              </a:ln>
            </p:spPr>
            <p:txBody>
              <a:bodyPr rtlCol="0" anchor="ctr"/>
              <a:lstStyle/>
              <a:p>
                <a:endParaRPr lang="en-US" sz="1800" b="0" i="0">
                  <a:latin typeface="Lato" panose="020F0502020204030203" pitchFamily="34" charset="77"/>
                </a:endParaRPr>
              </a:p>
            </p:txBody>
          </p:sp>
        </p:grpSp>
      </p:grpSp>
      <p:sp>
        <p:nvSpPr>
          <p:cNvPr id="24" name="Picture Placeholder 26">
            <a:extLst>
              <a:ext uri="{FF2B5EF4-FFF2-40B4-BE49-F238E27FC236}">
                <a16:creationId xmlns:a16="http://schemas.microsoft.com/office/drawing/2014/main" id="{15C5163E-96B4-6A2E-4CFD-7A64B1E78689}"/>
              </a:ext>
            </a:extLst>
          </p:cNvPr>
          <p:cNvSpPr>
            <a:spLocks noGrp="1"/>
          </p:cNvSpPr>
          <p:nvPr>
            <p:ph type="pic" sz="quarter" idx="10" hasCustomPrompt="1"/>
          </p:nvPr>
        </p:nvSpPr>
        <p:spPr>
          <a:xfrm>
            <a:off x="645528" y="7379726"/>
            <a:ext cx="1800000" cy="1800000"/>
          </a:xfrm>
          <a:prstGeom prst="ellipse">
            <a:avLst/>
          </a:prstGeom>
          <a:noFill/>
        </p:spPr>
        <p:txBody>
          <a:bodyPr wrap="square" anchor="ctr">
            <a:noAutofit/>
          </a:bodyPr>
          <a:lstStyle>
            <a:lvl1pPr marL="0" indent="0" algn="ctr">
              <a:buNone/>
              <a:defRPr sz="2000" b="0" i="0">
                <a:solidFill>
                  <a:schemeClr val="bg1"/>
                </a:solidFill>
                <a:latin typeface="Lato" panose="020F0502020204030203" pitchFamily="34" charset="77"/>
              </a:defRPr>
            </a:lvl1pPr>
          </a:lstStyle>
          <a:p>
            <a:r>
              <a:rPr lang="en-GB"/>
              <a:t>Add your photo here</a:t>
            </a:r>
            <a:endParaRPr lang="en-US"/>
          </a:p>
        </p:txBody>
      </p:sp>
      <p:sp>
        <p:nvSpPr>
          <p:cNvPr id="27" name="Slide Number Placeholder 1">
            <a:extLst>
              <a:ext uri="{FF2B5EF4-FFF2-40B4-BE49-F238E27FC236}">
                <a16:creationId xmlns:a16="http://schemas.microsoft.com/office/drawing/2014/main" id="{A1DDCB9B-C789-3FB8-6587-68348679827E}"/>
              </a:ext>
            </a:extLst>
          </p:cNvPr>
          <p:cNvSpPr>
            <a:spLocks noGrp="1"/>
          </p:cNvSpPr>
          <p:nvPr>
            <p:ph type="sldNum" sz="quarter" idx="4"/>
          </p:nvPr>
        </p:nvSpPr>
        <p:spPr>
          <a:xfrm>
            <a:off x="5697352" y="10043112"/>
            <a:ext cx="1701800" cy="569913"/>
          </a:xfrm>
          <a:prstGeom prst="rect">
            <a:avLst/>
          </a:prstGeom>
        </p:spPr>
        <p:txBody>
          <a:bodyPr vert="horz" lIns="91440" tIns="45720" rIns="91440" bIns="45720" rtlCol="0" anchor="ctr"/>
          <a:lstStyle>
            <a:lvl1pPr algn="r">
              <a:defRPr sz="1200">
                <a:solidFill>
                  <a:schemeClr val="tx1">
                    <a:tint val="75000"/>
                  </a:schemeClr>
                </a:solidFill>
              </a:defRPr>
            </a:lvl1pPr>
          </a:lstStyle>
          <a:p>
            <a:fld id="{BFED2ECA-2287-224B-9022-53D385F324B0}" type="slidenum">
              <a:rPr lang="en-GB" smtClean="0"/>
              <a:t>‹#›</a:t>
            </a:fld>
            <a:endParaRPr lang="en-GB"/>
          </a:p>
        </p:txBody>
      </p:sp>
    </p:spTree>
    <p:extLst>
      <p:ext uri="{BB962C8B-B14F-4D97-AF65-F5344CB8AC3E}">
        <p14:creationId xmlns:p14="http://schemas.microsoft.com/office/powerpoint/2010/main" val="122430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499B8-A141-B830-A11F-0ABCB36A85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52816" y="0"/>
            <a:ext cx="7150099" cy="3886200"/>
          </a:xfrm>
          <a:prstGeom prst="rect">
            <a:avLst/>
          </a:prstGeom>
        </p:spPr>
      </p:pic>
      <p:sp>
        <p:nvSpPr>
          <p:cNvPr id="4" name="Graphic 3">
            <a:extLst>
              <a:ext uri="{FF2B5EF4-FFF2-40B4-BE49-F238E27FC236}">
                <a16:creationId xmlns:a16="http://schemas.microsoft.com/office/drawing/2014/main" id="{8FEEA74E-60E2-1E7B-29C3-9346D65E4EC4}"/>
              </a:ext>
            </a:extLst>
          </p:cNvPr>
          <p:cNvSpPr/>
          <p:nvPr userDrawn="1"/>
        </p:nvSpPr>
        <p:spPr>
          <a:xfrm rot="10800000" flipH="1" flipV="1">
            <a:off x="-2241122" y="639297"/>
            <a:ext cx="7295231" cy="7382142"/>
          </a:xfrm>
          <a:custGeom>
            <a:avLst/>
            <a:gdLst>
              <a:gd name="connsiteX0" fmla="*/ 3985217 w 4062497"/>
              <a:gd name="connsiteY0" fmla="*/ 1844654 h 4062497"/>
              <a:gd name="connsiteX1" fmla="*/ 2217844 w 4062497"/>
              <a:gd name="connsiteY1" fmla="*/ 77281 h 4062497"/>
              <a:gd name="connsiteX2" fmla="*/ 1844654 w 4062497"/>
              <a:gd name="connsiteY2" fmla="*/ 77281 h 4062497"/>
              <a:gd name="connsiteX3" fmla="*/ 77281 w 4062497"/>
              <a:gd name="connsiteY3" fmla="*/ 1844654 h 4062497"/>
              <a:gd name="connsiteX4" fmla="*/ 77281 w 4062497"/>
              <a:gd name="connsiteY4" fmla="*/ 2217844 h 4062497"/>
              <a:gd name="connsiteX5" fmla="*/ 1844654 w 4062497"/>
              <a:gd name="connsiteY5" fmla="*/ 3985217 h 4062497"/>
              <a:gd name="connsiteX6" fmla="*/ 2217844 w 4062497"/>
              <a:gd name="connsiteY6" fmla="*/ 3985217 h 4062497"/>
              <a:gd name="connsiteX7" fmla="*/ 3985217 w 4062497"/>
              <a:gd name="connsiteY7" fmla="*/ 2217844 h 4062497"/>
              <a:gd name="connsiteX8" fmla="*/ 3985217 w 4062497"/>
              <a:gd name="connsiteY8" fmla="*/ 1844654 h 406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497" h="4062497">
                <a:moveTo>
                  <a:pt x="3985217" y="1844654"/>
                </a:moveTo>
                <a:lnTo>
                  <a:pt x="2217844" y="77281"/>
                </a:lnTo>
                <a:cubicBezTo>
                  <a:pt x="2114803" y="-25760"/>
                  <a:pt x="1947695" y="-25760"/>
                  <a:pt x="1844654" y="77281"/>
                </a:cubicBezTo>
                <a:lnTo>
                  <a:pt x="77281" y="1844654"/>
                </a:lnTo>
                <a:cubicBezTo>
                  <a:pt x="-25760" y="1947695"/>
                  <a:pt x="-25760" y="2114803"/>
                  <a:pt x="77281" y="2217844"/>
                </a:cubicBezTo>
                <a:lnTo>
                  <a:pt x="1844654" y="3985217"/>
                </a:lnTo>
                <a:cubicBezTo>
                  <a:pt x="1947695" y="4088258"/>
                  <a:pt x="2114803" y="4088258"/>
                  <a:pt x="2217844" y="3985217"/>
                </a:cubicBezTo>
                <a:lnTo>
                  <a:pt x="3985217" y="2217844"/>
                </a:lnTo>
                <a:cubicBezTo>
                  <a:pt x="4088258" y="2114803"/>
                  <a:pt x="4088258" y="1947695"/>
                  <a:pt x="3985217" y="1844654"/>
                </a:cubicBezTo>
                <a:close/>
              </a:path>
            </a:pathLst>
          </a:custGeom>
          <a:gradFill>
            <a:gsLst>
              <a:gs pos="12000">
                <a:srgbClr val="D9E1E2">
                  <a:alpha val="54000"/>
                </a:srgbClr>
              </a:gs>
              <a:gs pos="74000">
                <a:srgbClr val="D9E1E2">
                  <a:alpha val="0"/>
                </a:srgbClr>
              </a:gs>
            </a:gsLst>
            <a:lin ang="8100000" scaled="1"/>
          </a:gradFill>
          <a:ln w="6851" cap="flat">
            <a:noFill/>
            <a:prstDash val="solid"/>
            <a:miter/>
          </a:ln>
        </p:spPr>
        <p:txBody>
          <a:bodyPr rot="0" spcFirstLastPara="0" vertOverflow="overflow" horzOverflow="overflow" vert="horz" wrap="square" lIns="91441" tIns="45720" rIns="91441" bIns="45720" numCol="1" spcCol="0" rtlCol="0" fromWordArt="0" anchor="ctr" anchorCtr="0" forceAA="0" compatLnSpc="1">
            <a:prstTxWarp prst="textNoShape">
              <a:avLst/>
            </a:prstTxWarp>
            <a:noAutofit/>
          </a:bodyPr>
          <a:lstStyle/>
          <a:p>
            <a:pPr marL="0" marR="0" lvl="0" indent="0" algn="l" defTabSz="9144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6C7708-0045-B0F3-652A-1175CE7FFF83}"/>
              </a:ext>
            </a:extLst>
          </p:cNvPr>
          <p:cNvSpPr>
            <a:spLocks noGrp="1"/>
          </p:cNvSpPr>
          <p:nvPr>
            <p:ph type="title" hasCustomPrompt="1"/>
          </p:nvPr>
        </p:nvSpPr>
        <p:spPr>
          <a:xfrm>
            <a:off x="647700" y="532780"/>
            <a:ext cx="6266448" cy="978562"/>
          </a:xfrm>
          <a:prstGeom prst="rect">
            <a:avLst/>
          </a:prstGeom>
        </p:spPr>
        <p:txBody>
          <a:bodyPr anchor="b"/>
          <a:lstStyle>
            <a:lvl1pPr>
              <a:defRPr sz="2800" b="0" i="0">
                <a:latin typeface="Lato" panose="020F0502020204030203" pitchFamily="34" charset="77"/>
              </a:defRPr>
            </a:lvl1pPr>
          </a:lstStyle>
          <a:p>
            <a:r>
              <a:rPr lang="en-GB"/>
              <a:t>CLICK TO EDIT MASTER TITLE STYLE</a:t>
            </a:r>
          </a:p>
        </p:txBody>
      </p:sp>
      <p:cxnSp>
        <p:nvCxnSpPr>
          <p:cNvPr id="5" name="Straight Connector 4">
            <a:extLst>
              <a:ext uri="{FF2B5EF4-FFF2-40B4-BE49-F238E27FC236}">
                <a16:creationId xmlns:a16="http://schemas.microsoft.com/office/drawing/2014/main" id="{848B5357-F5B0-3634-D373-AF4850E9EC3B}"/>
              </a:ext>
            </a:extLst>
          </p:cNvPr>
          <p:cNvCxnSpPr>
            <a:cxnSpLocks/>
          </p:cNvCxnSpPr>
          <p:nvPr userDrawn="1"/>
        </p:nvCxnSpPr>
        <p:spPr>
          <a:xfrm>
            <a:off x="759751" y="1543426"/>
            <a:ext cx="2913898" cy="0"/>
          </a:xfrm>
          <a:prstGeom prst="line">
            <a:avLst/>
          </a:prstGeom>
          <a:ln w="25400">
            <a:gradFill flip="none" rotWithShape="1">
              <a:gsLst>
                <a:gs pos="0">
                  <a:schemeClr val="accent4"/>
                </a:gs>
                <a:gs pos="39000">
                  <a:schemeClr val="accent1"/>
                </a:gs>
                <a:gs pos="51000">
                  <a:schemeClr val="accent1"/>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1A2D67E6-7606-6FAC-3547-5236F9CD616F}"/>
              </a:ext>
            </a:extLst>
          </p:cNvPr>
          <p:cNvSpPr>
            <a:spLocks noGrp="1"/>
          </p:cNvSpPr>
          <p:nvPr>
            <p:ph type="body" idx="11" hasCustomPrompt="1"/>
          </p:nvPr>
        </p:nvSpPr>
        <p:spPr>
          <a:xfrm>
            <a:off x="647700" y="1731778"/>
            <a:ext cx="6266447" cy="1103120"/>
          </a:xfrm>
          <a:prstGeom prst="rect">
            <a:avLst/>
          </a:prstGeom>
        </p:spPr>
        <p:txBody>
          <a:bodyPr>
            <a:noAutofit/>
          </a:bodyPr>
          <a:lstStyle>
            <a:lvl1pPr marL="0" indent="0">
              <a:spcBef>
                <a:spcPts val="0"/>
              </a:spcBef>
              <a:buNone/>
              <a:defRPr sz="1364" b="0" i="0" cap="all" baseline="0">
                <a:solidFill>
                  <a:schemeClr val="tx1"/>
                </a:solidFill>
                <a:latin typeface="Lato" panose="020F0502020204030203" pitchFamily="34" charset="77"/>
              </a:defRPr>
            </a:lvl1pPr>
            <a:lvl2pPr marL="283510" indent="0">
              <a:buNone/>
              <a:defRPr sz="1240">
                <a:solidFill>
                  <a:schemeClr val="tx1">
                    <a:tint val="75000"/>
                  </a:schemeClr>
                </a:solidFill>
              </a:defRPr>
            </a:lvl2pPr>
            <a:lvl3pPr marL="567019" indent="0">
              <a:buNone/>
              <a:defRPr sz="1116">
                <a:solidFill>
                  <a:schemeClr val="tx1">
                    <a:tint val="75000"/>
                  </a:schemeClr>
                </a:solidFill>
              </a:defRPr>
            </a:lvl3pPr>
            <a:lvl4pPr marL="850529" indent="0">
              <a:buNone/>
              <a:defRPr sz="992">
                <a:solidFill>
                  <a:schemeClr val="tx1">
                    <a:tint val="75000"/>
                  </a:schemeClr>
                </a:solidFill>
              </a:defRPr>
            </a:lvl4pPr>
            <a:lvl5pPr marL="1134039" indent="0">
              <a:buNone/>
              <a:defRPr sz="992">
                <a:solidFill>
                  <a:schemeClr val="tx1">
                    <a:tint val="75000"/>
                  </a:schemeClr>
                </a:solidFill>
              </a:defRPr>
            </a:lvl5pPr>
            <a:lvl6pPr marL="1417549" indent="0">
              <a:buNone/>
              <a:defRPr sz="992">
                <a:solidFill>
                  <a:schemeClr val="tx1">
                    <a:tint val="75000"/>
                  </a:schemeClr>
                </a:solidFill>
              </a:defRPr>
            </a:lvl6pPr>
            <a:lvl7pPr marL="1701058" indent="0">
              <a:buNone/>
              <a:defRPr sz="992">
                <a:solidFill>
                  <a:schemeClr val="tx1">
                    <a:tint val="75000"/>
                  </a:schemeClr>
                </a:solidFill>
              </a:defRPr>
            </a:lvl7pPr>
            <a:lvl8pPr marL="1984568" indent="0">
              <a:buNone/>
              <a:defRPr sz="992">
                <a:solidFill>
                  <a:schemeClr val="tx1">
                    <a:tint val="75000"/>
                  </a:schemeClr>
                </a:solidFill>
              </a:defRPr>
            </a:lvl8pPr>
            <a:lvl9pPr marL="2268078" indent="0">
              <a:buNone/>
              <a:defRPr sz="992">
                <a:solidFill>
                  <a:schemeClr val="tx1">
                    <a:tint val="75000"/>
                  </a:schemeClr>
                </a:solidFill>
              </a:defRPr>
            </a:lvl9pPr>
          </a:lstStyle>
          <a:p>
            <a:pPr lvl="0"/>
            <a:r>
              <a:rPr lang="en-US"/>
              <a:t>subtitle</a:t>
            </a:r>
          </a:p>
        </p:txBody>
      </p:sp>
      <p:pic>
        <p:nvPicPr>
          <p:cNvPr id="8" name="Graphic 7">
            <a:extLst>
              <a:ext uri="{FF2B5EF4-FFF2-40B4-BE49-F238E27FC236}">
                <a16:creationId xmlns:a16="http://schemas.microsoft.com/office/drawing/2014/main" id="{4025AA13-555B-90A2-50D5-07731C4F315C}"/>
              </a:ext>
            </a:extLst>
          </p:cNvPr>
          <p:cNvPicPr>
            <a:picLocks noChangeAspect="1"/>
          </p:cNvPicPr>
          <p:nvPr userDrawn="1"/>
        </p:nvPicPr>
        <p:blipFill>
          <a:blip r:embed="rId3"/>
          <a:srcRect/>
          <a:stretch/>
        </p:blipFill>
        <p:spPr>
          <a:xfrm>
            <a:off x="6114408" y="10242627"/>
            <a:ext cx="799739" cy="170884"/>
          </a:xfrm>
          <a:prstGeom prst="rect">
            <a:avLst/>
          </a:prstGeom>
        </p:spPr>
      </p:pic>
      <p:sp>
        <p:nvSpPr>
          <p:cNvPr id="10" name="Slide Number Placeholder 1">
            <a:extLst>
              <a:ext uri="{FF2B5EF4-FFF2-40B4-BE49-F238E27FC236}">
                <a16:creationId xmlns:a16="http://schemas.microsoft.com/office/drawing/2014/main" id="{7F423BB5-2348-F90A-A4C2-5848CE6CCB0A}"/>
              </a:ext>
            </a:extLst>
          </p:cNvPr>
          <p:cNvSpPr>
            <a:spLocks noGrp="1"/>
          </p:cNvSpPr>
          <p:nvPr>
            <p:ph type="sldNum" sz="quarter" idx="4"/>
          </p:nvPr>
        </p:nvSpPr>
        <p:spPr>
          <a:xfrm>
            <a:off x="5697352" y="10043112"/>
            <a:ext cx="1701800" cy="569913"/>
          </a:xfrm>
          <a:prstGeom prst="rect">
            <a:avLst/>
          </a:prstGeom>
        </p:spPr>
        <p:txBody>
          <a:bodyPr vert="horz" lIns="91440" tIns="45720" rIns="91440" bIns="45720" rtlCol="0" anchor="ctr"/>
          <a:lstStyle>
            <a:lvl1pPr algn="r">
              <a:defRPr sz="1200">
                <a:solidFill>
                  <a:schemeClr val="tx1">
                    <a:tint val="75000"/>
                  </a:schemeClr>
                </a:solidFill>
              </a:defRPr>
            </a:lvl1pPr>
          </a:lstStyle>
          <a:p>
            <a:fld id="{BFED2ECA-2287-224B-9022-53D385F324B0}" type="slidenum">
              <a:rPr lang="en-GB" smtClean="0"/>
              <a:t>‹#›</a:t>
            </a:fld>
            <a:endParaRPr lang="en-GB"/>
          </a:p>
        </p:txBody>
      </p:sp>
    </p:spTree>
    <p:extLst>
      <p:ext uri="{BB962C8B-B14F-4D97-AF65-F5344CB8AC3E}">
        <p14:creationId xmlns:p14="http://schemas.microsoft.com/office/powerpoint/2010/main" val="183403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0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0">
              <a:schemeClr val="tx1"/>
            </a:gs>
            <a:gs pos="100000">
              <a:srgbClr val="353C42"/>
            </a:gs>
          </a:gsLst>
          <a:lin ang="2700000" scaled="0"/>
        </a:gradFill>
        <a:effectLst/>
      </p:bgPr>
    </p:bg>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B71C7ADB-FFF1-CC10-D83C-B1440C0B57A7}"/>
              </a:ext>
            </a:extLst>
          </p:cNvPr>
          <p:cNvSpPr>
            <a:spLocks noGrp="1"/>
          </p:cNvSpPr>
          <p:nvPr>
            <p:ph type="sldNum" sz="quarter" idx="4"/>
          </p:nvPr>
        </p:nvSpPr>
        <p:spPr>
          <a:xfrm>
            <a:off x="5697352" y="10043112"/>
            <a:ext cx="1701800" cy="569913"/>
          </a:xfrm>
          <a:prstGeom prst="rect">
            <a:avLst/>
          </a:prstGeom>
        </p:spPr>
        <p:txBody>
          <a:bodyPr vert="horz" lIns="91440" tIns="45720" rIns="91440" bIns="45720" rtlCol="0" anchor="ctr"/>
          <a:lstStyle>
            <a:lvl1pPr algn="r">
              <a:defRPr sz="1200">
                <a:solidFill>
                  <a:schemeClr val="tx1">
                    <a:tint val="75000"/>
                  </a:schemeClr>
                </a:solidFill>
              </a:defRPr>
            </a:lvl1pPr>
          </a:lstStyle>
          <a:p>
            <a:fld id="{BFED2ECA-2287-224B-9022-53D385F324B0}" type="slidenum">
              <a:rPr lang="en-GB" smtClean="0"/>
              <a:t>‹#›</a:t>
            </a:fld>
            <a:endParaRPr lang="en-GB"/>
          </a:p>
        </p:txBody>
      </p:sp>
    </p:spTree>
    <p:extLst>
      <p:ext uri="{BB962C8B-B14F-4D97-AF65-F5344CB8AC3E}">
        <p14:creationId xmlns:p14="http://schemas.microsoft.com/office/powerpoint/2010/main" val="1201219564"/>
      </p:ext>
    </p:extLst>
  </p:cSld>
  <p:clrMap bg1="lt1" tx1="dk1" bg2="lt2" tx2="dk2" accent1="accent1" accent2="accent2" accent3="accent3" accent4="accent4" accent5="accent5" accent6="accent6" hlink="hlink" folHlink="folHlink"/>
  <p:sldLayoutIdLst>
    <p:sldLayoutId id="2147483673" r:id="rId1"/>
    <p:sldLayoutId id="2147483687" r:id="rId2"/>
    <p:sldLayoutId id="2147483695" r:id="rId3"/>
    <p:sldLayoutId id="2147483705" r:id="rId4"/>
    <p:sldLayoutId id="2147483725" r:id="rId5"/>
    <p:sldLayoutId id="2147483727" r:id="rId6"/>
    <p:sldLayoutId id="2147483728" r:id="rId7"/>
    <p:sldLayoutId id="2147483726"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67019" rtl="0" eaLnBrk="1" latinLnBrk="0" hangingPunct="1">
        <a:lnSpc>
          <a:spcPct val="90000"/>
        </a:lnSpc>
        <a:spcBef>
          <a:spcPct val="0"/>
        </a:spcBef>
        <a:buNone/>
        <a:defRPr sz="2728" kern="1200">
          <a:solidFill>
            <a:schemeClr val="tx1"/>
          </a:solidFill>
          <a:latin typeface="+mj-lt"/>
          <a:ea typeface="+mj-ea"/>
          <a:cs typeface="+mj-cs"/>
        </a:defRPr>
      </a:lvl1pPr>
    </p:titleStyle>
    <p:body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en-BR"/>
      </a:defPPr>
      <a:lvl1pPr marL="0" algn="l" defTabSz="567019" rtl="0" eaLnBrk="1" latinLnBrk="0" hangingPunct="1">
        <a:defRPr sz="1116" kern="1200">
          <a:solidFill>
            <a:schemeClr val="tx1"/>
          </a:solidFill>
          <a:latin typeface="+mn-lt"/>
          <a:ea typeface="+mn-ea"/>
          <a:cs typeface="+mn-cs"/>
        </a:defRPr>
      </a:lvl1pPr>
      <a:lvl2pPr marL="283510" algn="l" defTabSz="567019" rtl="0" eaLnBrk="1" latinLnBrk="0" hangingPunct="1">
        <a:defRPr sz="1116" kern="1200">
          <a:solidFill>
            <a:schemeClr val="tx1"/>
          </a:solidFill>
          <a:latin typeface="+mn-lt"/>
          <a:ea typeface="+mn-ea"/>
          <a:cs typeface="+mn-cs"/>
        </a:defRPr>
      </a:lvl2pPr>
      <a:lvl3pPr marL="567019" algn="l" defTabSz="567019" rtl="0" eaLnBrk="1" latinLnBrk="0" hangingPunct="1">
        <a:defRPr sz="1116" kern="1200">
          <a:solidFill>
            <a:schemeClr val="tx1"/>
          </a:solidFill>
          <a:latin typeface="+mn-lt"/>
          <a:ea typeface="+mn-ea"/>
          <a:cs typeface="+mn-cs"/>
        </a:defRPr>
      </a:lvl3pPr>
      <a:lvl4pPr marL="850529" algn="l" defTabSz="567019" rtl="0" eaLnBrk="1" latinLnBrk="0" hangingPunct="1">
        <a:defRPr sz="1116" kern="1200">
          <a:solidFill>
            <a:schemeClr val="tx1"/>
          </a:solidFill>
          <a:latin typeface="+mn-lt"/>
          <a:ea typeface="+mn-ea"/>
          <a:cs typeface="+mn-cs"/>
        </a:defRPr>
      </a:lvl4pPr>
      <a:lvl5pPr marL="1134039" algn="l" defTabSz="567019" rtl="0" eaLnBrk="1" latinLnBrk="0" hangingPunct="1">
        <a:defRPr sz="1116" kern="1200">
          <a:solidFill>
            <a:schemeClr val="tx1"/>
          </a:solidFill>
          <a:latin typeface="+mn-lt"/>
          <a:ea typeface="+mn-ea"/>
          <a:cs typeface="+mn-cs"/>
        </a:defRPr>
      </a:lvl5pPr>
      <a:lvl6pPr marL="1417549" algn="l" defTabSz="567019" rtl="0" eaLnBrk="1" latinLnBrk="0" hangingPunct="1">
        <a:defRPr sz="1116" kern="1200">
          <a:solidFill>
            <a:schemeClr val="tx1"/>
          </a:solidFill>
          <a:latin typeface="+mn-lt"/>
          <a:ea typeface="+mn-ea"/>
          <a:cs typeface="+mn-cs"/>
        </a:defRPr>
      </a:lvl6pPr>
      <a:lvl7pPr marL="1701058" algn="l" defTabSz="567019" rtl="0" eaLnBrk="1" latinLnBrk="0" hangingPunct="1">
        <a:defRPr sz="1116" kern="1200">
          <a:solidFill>
            <a:schemeClr val="tx1"/>
          </a:solidFill>
          <a:latin typeface="+mn-lt"/>
          <a:ea typeface="+mn-ea"/>
          <a:cs typeface="+mn-cs"/>
        </a:defRPr>
      </a:lvl7pPr>
      <a:lvl8pPr marL="1984568" algn="l" defTabSz="567019" rtl="0" eaLnBrk="1" latinLnBrk="0" hangingPunct="1">
        <a:defRPr sz="1116" kern="1200">
          <a:solidFill>
            <a:schemeClr val="tx1"/>
          </a:solidFill>
          <a:latin typeface="+mn-lt"/>
          <a:ea typeface="+mn-ea"/>
          <a:cs typeface="+mn-cs"/>
        </a:defRPr>
      </a:lvl8pPr>
      <a:lvl9pPr marL="2268078" algn="l" defTabSz="567019"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8" userDrawn="1">
          <p15:clr>
            <a:srgbClr val="F26B43"/>
          </p15:clr>
        </p15:guide>
        <p15:guide id="2" pos="4354" userDrawn="1">
          <p15:clr>
            <a:srgbClr val="F26B43"/>
          </p15:clr>
        </p15:guide>
        <p15:guide id="3" pos="2381" userDrawn="1">
          <p15:clr>
            <a:srgbClr val="F26B43"/>
          </p15:clr>
        </p15:guide>
        <p15:guide id="4" pos="408" userDrawn="1">
          <p15:clr>
            <a:srgbClr val="F26B43"/>
          </p15:clr>
        </p15:guide>
        <p15:guide id="5" orient="horz" pos="6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7.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9.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0.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2.jpe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35.svg"/><Relationship Id="rId26" Type="http://schemas.openxmlformats.org/officeDocument/2006/relationships/image" Target="../media/image61.svg"/><Relationship Id="rId3" Type="http://schemas.openxmlformats.org/officeDocument/2006/relationships/image" Target="../media/image43.png"/><Relationship Id="rId21" Type="http://schemas.openxmlformats.org/officeDocument/2006/relationships/image" Target="../media/image56.png"/><Relationship Id="rId7" Type="http://schemas.openxmlformats.org/officeDocument/2006/relationships/image" Target="../media/image46.svg"/><Relationship Id="rId12" Type="http://schemas.openxmlformats.org/officeDocument/2006/relationships/image" Target="../media/image51.svg"/><Relationship Id="rId17" Type="http://schemas.openxmlformats.org/officeDocument/2006/relationships/image" Target="../media/image34.png"/><Relationship Id="rId25"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slide" Target="slide3.xml"/><Relationship Id="rId20" Type="http://schemas.openxmlformats.org/officeDocument/2006/relationships/image" Target="../media/image55.svg"/><Relationship Id="rId1" Type="http://schemas.openxmlformats.org/officeDocument/2006/relationships/slideLayout" Target="../slideLayouts/slideLayout8.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59.svg"/><Relationship Id="rId5" Type="http://schemas.openxmlformats.org/officeDocument/2006/relationships/chart" Target="../charts/chart4.xml"/><Relationship Id="rId15" Type="http://schemas.openxmlformats.org/officeDocument/2006/relationships/image" Target="../media/image53.emf"/><Relationship Id="rId23" Type="http://schemas.openxmlformats.org/officeDocument/2006/relationships/image" Target="../media/image58.png"/><Relationship Id="rId28" Type="http://schemas.openxmlformats.org/officeDocument/2006/relationships/image" Target="../media/image63.svg"/><Relationship Id="rId10" Type="http://schemas.openxmlformats.org/officeDocument/2006/relationships/image" Target="../media/image49.emf"/><Relationship Id="rId19" Type="http://schemas.openxmlformats.org/officeDocument/2006/relationships/image" Target="../media/image54.png"/><Relationship Id="rId4" Type="http://schemas.openxmlformats.org/officeDocument/2006/relationships/image" Target="../media/image44.svg"/><Relationship Id="rId9" Type="http://schemas.openxmlformats.org/officeDocument/2006/relationships/image" Target="../media/image48.svg"/><Relationship Id="rId14" Type="http://schemas.microsoft.com/office/2007/relationships/hdphoto" Target="../media/hdphoto1.wdp"/><Relationship Id="rId22" Type="http://schemas.openxmlformats.org/officeDocument/2006/relationships/image" Target="../media/image57.svg"/><Relationship Id="rId27"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4.png"/><Relationship Id="rId7" Type="http://schemas.openxmlformats.org/officeDocument/2006/relationships/image" Target="../media/image35.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slide" Target="slide3.xml"/><Relationship Id="rId4" Type="http://schemas.openxmlformats.org/officeDocument/2006/relationships/image" Target="../media/image65.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6.jpe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8.sv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8.jpe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8.sv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35.sv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71.png"/><Relationship Id="rId7" Type="http://schemas.openxmlformats.org/officeDocument/2006/relationships/image" Target="../media/image26.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7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6.png"/><Relationship Id="rId18" Type="http://schemas.openxmlformats.org/officeDocument/2006/relationships/image" Target="../media/image34.png"/><Relationship Id="rId3" Type="http://schemas.openxmlformats.org/officeDocument/2006/relationships/image" Target="../media/image44.svg"/><Relationship Id="rId7" Type="http://schemas.openxmlformats.org/officeDocument/2006/relationships/image" Target="../media/image63.svg"/><Relationship Id="rId12" Type="http://schemas.openxmlformats.org/officeDocument/2006/relationships/image" Target="../media/image75.svg"/><Relationship Id="rId17" Type="http://schemas.openxmlformats.org/officeDocument/2006/relationships/slide" Target="slide3.xml"/><Relationship Id="rId2" Type="http://schemas.openxmlformats.org/officeDocument/2006/relationships/image" Target="../media/image43.png"/><Relationship Id="rId16" Type="http://schemas.openxmlformats.org/officeDocument/2006/relationships/image" Target="../media/image79.sv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74.png"/><Relationship Id="rId5" Type="http://schemas.openxmlformats.org/officeDocument/2006/relationships/image" Target="../media/image46.svg"/><Relationship Id="rId15" Type="http://schemas.openxmlformats.org/officeDocument/2006/relationships/image" Target="../media/image78.png"/><Relationship Id="rId10" Type="http://schemas.openxmlformats.org/officeDocument/2006/relationships/chart" Target="../charts/chart5.xml"/><Relationship Id="rId19" Type="http://schemas.openxmlformats.org/officeDocument/2006/relationships/image" Target="../media/image35.svg"/><Relationship Id="rId4" Type="http://schemas.openxmlformats.org/officeDocument/2006/relationships/image" Target="../media/image45.png"/><Relationship Id="rId9" Type="http://schemas.openxmlformats.org/officeDocument/2006/relationships/image" Target="../media/image61.svg"/><Relationship Id="rId14" Type="http://schemas.openxmlformats.org/officeDocument/2006/relationships/image" Target="../media/image77.svg"/></Relationships>
</file>

<file path=ppt/slides/_rels/slide2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26.png"/><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5.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72.png"/><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0.jpe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png"/><Relationship Id="rId18" Type="http://schemas.openxmlformats.org/officeDocument/2006/relationships/image" Target="../media/image94.svg"/><Relationship Id="rId26" Type="http://schemas.openxmlformats.org/officeDocument/2006/relationships/image" Target="../media/image26.png"/><Relationship Id="rId3" Type="http://schemas.openxmlformats.org/officeDocument/2006/relationships/image" Target="../media/image43.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3.png"/><Relationship Id="rId25" Type="http://schemas.openxmlformats.org/officeDocument/2006/relationships/image" Target="../media/image35.svg"/><Relationship Id="rId2" Type="http://schemas.openxmlformats.org/officeDocument/2006/relationships/notesSlide" Target="../notesSlides/notesSlide14.xml"/><Relationship Id="rId16" Type="http://schemas.openxmlformats.org/officeDocument/2006/relationships/image" Target="../media/image92.svg"/><Relationship Id="rId20" Type="http://schemas.openxmlformats.org/officeDocument/2006/relationships/image" Target="../media/image96.svg"/><Relationship Id="rId1" Type="http://schemas.openxmlformats.org/officeDocument/2006/relationships/slideLayout" Target="../slideLayouts/slideLayout8.xml"/><Relationship Id="rId6" Type="http://schemas.openxmlformats.org/officeDocument/2006/relationships/image" Target="../media/image82.svg"/><Relationship Id="rId11" Type="http://schemas.openxmlformats.org/officeDocument/2006/relationships/image" Target="../media/image87.png"/><Relationship Id="rId24" Type="http://schemas.openxmlformats.org/officeDocument/2006/relationships/image" Target="../media/image34.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slide" Target="slide3.xml"/><Relationship Id="rId10" Type="http://schemas.openxmlformats.org/officeDocument/2006/relationships/image" Target="../media/image86.svg"/><Relationship Id="rId19" Type="http://schemas.openxmlformats.org/officeDocument/2006/relationships/image" Target="../media/image95.png"/><Relationship Id="rId4" Type="http://schemas.openxmlformats.org/officeDocument/2006/relationships/image" Target="../media/image44.svg"/><Relationship Id="rId9" Type="http://schemas.openxmlformats.org/officeDocument/2006/relationships/image" Target="../media/image85.png"/><Relationship Id="rId14" Type="http://schemas.openxmlformats.org/officeDocument/2006/relationships/image" Target="../media/image90.svg"/><Relationship Id="rId22" Type="http://schemas.openxmlformats.org/officeDocument/2006/relationships/image" Target="../media/image98.svg"/><Relationship Id="rId27" Type="http://schemas.openxmlformats.org/officeDocument/2006/relationships/image" Target="../media/image38.sv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72.png"/><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37.xml"/><Relationship Id="rId3" Type="http://schemas.openxmlformats.org/officeDocument/2006/relationships/slide" Target="slide4.xml"/><Relationship Id="rId7" Type="http://schemas.openxmlformats.org/officeDocument/2006/relationships/slide" Target="slide17.xml"/><Relationship Id="rId12" Type="http://schemas.openxmlformats.org/officeDocument/2006/relationships/slide" Target="slide3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31.xml"/><Relationship Id="rId5" Type="http://schemas.openxmlformats.org/officeDocument/2006/relationships/slide" Target="slide8.xml"/><Relationship Id="rId10" Type="http://schemas.openxmlformats.org/officeDocument/2006/relationships/slide" Target="slide27.xml"/><Relationship Id="rId4" Type="http://schemas.openxmlformats.org/officeDocument/2006/relationships/image" Target="../media/image3.emf"/><Relationship Id="rId9" Type="http://schemas.openxmlformats.org/officeDocument/2006/relationships/slide" Target="slide2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99.png"/><Relationship Id="rId4" Type="http://schemas.openxmlformats.org/officeDocument/2006/relationships/image" Target="../media/image35.svg"/></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0.jpe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26.png"/><Relationship Id="rId3" Type="http://schemas.openxmlformats.org/officeDocument/2006/relationships/slide" Target="slide3.xml"/><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35.svg"/><Relationship Id="rId10" Type="http://schemas.openxmlformats.org/officeDocument/2006/relationships/image" Target="../media/image105.png"/><Relationship Id="rId4" Type="http://schemas.openxmlformats.org/officeDocument/2006/relationships/image" Target="../media/image34.png"/><Relationship Id="rId9" Type="http://schemas.openxmlformats.org/officeDocument/2006/relationships/image" Target="../media/image104.png"/><Relationship Id="rId14" Type="http://schemas.openxmlformats.org/officeDocument/2006/relationships/image" Target="../media/image38.sv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8.svg"/><Relationship Id="rId2" Type="http://schemas.microsoft.com/office/2018/10/relationships/comments" Target="../comments/modernComment_7FFD539E_6379280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35.sv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8.jpe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18" Type="http://schemas.openxmlformats.org/officeDocument/2006/relationships/image" Target="../media/image124.svg"/><Relationship Id="rId3" Type="http://schemas.openxmlformats.org/officeDocument/2006/relationships/image" Target="../media/image109.png"/><Relationship Id="rId21" Type="http://schemas.openxmlformats.org/officeDocument/2006/relationships/image" Target="../media/image127.png"/><Relationship Id="rId7" Type="http://schemas.openxmlformats.org/officeDocument/2006/relationships/image" Target="../media/image113.png"/><Relationship Id="rId12" Type="http://schemas.openxmlformats.org/officeDocument/2006/relationships/image" Target="../media/image118.svg"/><Relationship Id="rId17" Type="http://schemas.openxmlformats.org/officeDocument/2006/relationships/image" Target="../media/image123.png"/><Relationship Id="rId25" Type="http://schemas.openxmlformats.org/officeDocument/2006/relationships/image" Target="../media/image35.svg"/><Relationship Id="rId2" Type="http://schemas.openxmlformats.org/officeDocument/2006/relationships/notesSlide" Target="../notesSlides/notesSlide16.xml"/><Relationship Id="rId16" Type="http://schemas.openxmlformats.org/officeDocument/2006/relationships/image" Target="../media/image122.svg"/><Relationship Id="rId20" Type="http://schemas.openxmlformats.org/officeDocument/2006/relationships/image" Target="../media/image126.svg"/><Relationship Id="rId1" Type="http://schemas.openxmlformats.org/officeDocument/2006/relationships/slideLayout" Target="../slideLayouts/slideLayout8.xml"/><Relationship Id="rId6" Type="http://schemas.openxmlformats.org/officeDocument/2006/relationships/image" Target="../media/image112.svg"/><Relationship Id="rId11" Type="http://schemas.openxmlformats.org/officeDocument/2006/relationships/image" Target="../media/image117.png"/><Relationship Id="rId24" Type="http://schemas.openxmlformats.org/officeDocument/2006/relationships/image" Target="../media/image34.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slide" Target="slide3.xml"/><Relationship Id="rId10" Type="http://schemas.openxmlformats.org/officeDocument/2006/relationships/image" Target="../media/image116.svg"/><Relationship Id="rId19" Type="http://schemas.openxmlformats.org/officeDocument/2006/relationships/image" Target="../media/image125.pn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svg"/><Relationship Id="rId22" Type="http://schemas.openxmlformats.org/officeDocument/2006/relationships/image" Target="../media/image128.sv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5.sv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9.jpe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2.png"/><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35.svg"/></Relationships>
</file>

<file path=ppt/slides/_rels/slide3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3.emf"/><Relationship Id="rId7" Type="http://schemas.openxmlformats.org/officeDocument/2006/relationships/image" Target="../media/image134.png"/><Relationship Id="rId2" Type="http://schemas.openxmlformats.org/officeDocument/2006/relationships/image" Target="../media/image132.tiff"/><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130.png"/><Relationship Id="rId4" Type="http://schemas.openxmlformats.org/officeDocument/2006/relationships/slide" Target="slide3.xml"/><Relationship Id="rId9"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 Target="slide3.xml"/><Relationship Id="rId7" Type="http://schemas.openxmlformats.org/officeDocument/2006/relationships/image" Target="../media/image12.png"/><Relationship Id="rId2" Type="http://schemas.openxmlformats.org/officeDocument/2006/relationships/image" Target="../media/image133.emf"/><Relationship Id="rId1" Type="http://schemas.openxmlformats.org/officeDocument/2006/relationships/slideLayout" Target="../slideLayouts/slideLayout8.xml"/><Relationship Id="rId6" Type="http://schemas.openxmlformats.org/officeDocument/2006/relationships/image" Target="../media/image131.png"/><Relationship Id="rId5" Type="http://schemas.openxmlformats.org/officeDocument/2006/relationships/image" Target="../media/image35.svg"/><Relationship Id="rId10" Type="http://schemas.openxmlformats.org/officeDocument/2006/relationships/image" Target="../media/image134.png"/><Relationship Id="rId4" Type="http://schemas.openxmlformats.org/officeDocument/2006/relationships/image" Target="../media/image34.png"/><Relationship Id="rId9" Type="http://schemas.openxmlformats.org/officeDocument/2006/relationships/image" Target="../media/image130.png"/></Relationships>
</file>

<file path=ppt/slides/_rels/slide4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33.emf"/><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5.svg"/><Relationship Id="rId11" Type="http://schemas.openxmlformats.org/officeDocument/2006/relationships/image" Target="../media/image136.png"/><Relationship Id="rId5" Type="http://schemas.openxmlformats.org/officeDocument/2006/relationships/image" Target="../media/image34.png"/><Relationship Id="rId10" Type="http://schemas.openxmlformats.org/officeDocument/2006/relationships/image" Target="../media/image131.png"/><Relationship Id="rId4" Type="http://schemas.openxmlformats.org/officeDocument/2006/relationships/slide" Target="slide3.xml"/><Relationship Id="rId9" Type="http://schemas.openxmlformats.org/officeDocument/2006/relationships/image" Target="../media/image134.png"/></Relationships>
</file>

<file path=ppt/slides/_rels/slide42.xml.rels><?xml version="1.0" encoding="UTF-8" standalone="yes"?>
<Relationships xmlns="http://schemas.openxmlformats.org/package/2006/relationships"><Relationship Id="rId8" Type="http://schemas.openxmlformats.org/officeDocument/2006/relationships/hyperlink" Target="https://insights.infoblox.com/resources-analyst-report/infoblox-analyst-report-infoblox-leverages-domain-name-system-for-detection-and-response-and-threat-intelligence?xs=694269#page=1" TargetMode="External"/><Relationship Id="rId3" Type="http://schemas.openxmlformats.org/officeDocument/2006/relationships/image" Target="../media/image137.emf"/><Relationship Id="rId7"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slide" Target="slide3.xml"/></Relationships>
</file>

<file path=ppt/slides/_rels/slide4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slide" Target="slide3.xml"/><Relationship Id="rId3" Type="http://schemas.openxmlformats.org/officeDocument/2006/relationships/image" Target="../media/image140.svg"/><Relationship Id="rId7" Type="http://schemas.openxmlformats.org/officeDocument/2006/relationships/image" Target="../media/image144.svg"/><Relationship Id="rId12" Type="http://schemas.openxmlformats.org/officeDocument/2006/relationships/image" Target="../media/image147.png"/><Relationship Id="rId2" Type="http://schemas.openxmlformats.org/officeDocument/2006/relationships/image" Target="../media/image139.png"/><Relationship Id="rId1" Type="http://schemas.openxmlformats.org/officeDocument/2006/relationships/slideLayout" Target="../slideLayouts/slideLayout8.xml"/><Relationship Id="rId6" Type="http://schemas.openxmlformats.org/officeDocument/2006/relationships/image" Target="../media/image143.png"/><Relationship Id="rId11" Type="http://schemas.openxmlformats.org/officeDocument/2006/relationships/image" Target="../media/image110.svg"/><Relationship Id="rId5" Type="http://schemas.openxmlformats.org/officeDocument/2006/relationships/image" Target="../media/image142.svg"/><Relationship Id="rId15" Type="http://schemas.openxmlformats.org/officeDocument/2006/relationships/image" Target="../media/image35.svg"/><Relationship Id="rId10" Type="http://schemas.openxmlformats.org/officeDocument/2006/relationships/image" Target="../media/image109.png"/><Relationship Id="rId4" Type="http://schemas.openxmlformats.org/officeDocument/2006/relationships/image" Target="../media/image141.png"/><Relationship Id="rId9" Type="http://schemas.openxmlformats.org/officeDocument/2006/relationships/image" Target="../media/image146.svg"/><Relationship Id="rId1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49.svg"/><Relationship Id="rId7" Type="http://schemas.openxmlformats.org/officeDocument/2006/relationships/image" Target="../media/image15.png"/><Relationship Id="rId2" Type="http://schemas.openxmlformats.org/officeDocument/2006/relationships/image" Target="../media/image148.png"/><Relationship Id="rId1" Type="http://schemas.openxmlformats.org/officeDocument/2006/relationships/slideLayout" Target="../slideLayouts/slideLayout5.xml"/><Relationship Id="rId6" Type="http://schemas.openxmlformats.org/officeDocument/2006/relationships/slide" Target="slide3.xml"/><Relationship Id="rId5" Type="http://schemas.openxmlformats.org/officeDocument/2006/relationships/image" Target="../media/image151.svg"/><Relationship Id="rId4" Type="http://schemas.openxmlformats.org/officeDocument/2006/relationships/image" Target="../media/image1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slide" Target="slide3.xml"/><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hyperlink" Target="https://infoblox.highspot.com/items/66dfba6ed93ac97bc8262c06" TargetMode="External"/><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3.xml"/><Relationship Id="rId7" Type="http://schemas.openxmlformats.org/officeDocument/2006/relationships/image" Target="../media/image2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slide" Target="slide3.xml"/><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slide" Target="slide37.xml"/><Relationship Id="rId5" Type="http://schemas.openxmlformats.org/officeDocument/2006/relationships/image" Target="../media/image16.svg"/><Relationship Id="rId10" Type="http://schemas.openxmlformats.org/officeDocument/2006/relationships/image" Target="../media/image32.svg"/><Relationship Id="rId4" Type="http://schemas.openxmlformats.org/officeDocument/2006/relationships/image" Target="../media/image15.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microsoft.com/office/2018/10/relationships/comments" Target="../comments/modernComment_7FFD53A0_D91503FE.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slide" Target="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chart" Target="../charts/chart1.xml"/><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slide" Target="slide3.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F5800-E67E-48E9-9D2B-1779E4A7BE9D}"/>
              </a:ext>
            </a:extLst>
          </p:cNvPr>
          <p:cNvSpPr>
            <a:spLocks noGrp="1"/>
          </p:cNvSpPr>
          <p:nvPr>
            <p:ph type="title" idx="4294967295"/>
          </p:nvPr>
        </p:nvSpPr>
        <p:spPr>
          <a:xfrm>
            <a:off x="695662" y="533400"/>
            <a:ext cx="5084762" cy="993775"/>
          </a:xfrm>
        </p:spPr>
        <p:txBody>
          <a:bodyPr/>
          <a:lstStyle/>
          <a:p>
            <a:r>
              <a:rPr lang="en-US" sz="5181">
                <a:solidFill>
                  <a:schemeClr val="accent1"/>
                </a:solidFill>
              </a:rPr>
              <a:t>Instructions</a:t>
            </a:r>
          </a:p>
        </p:txBody>
      </p:sp>
      <p:sp>
        <p:nvSpPr>
          <p:cNvPr id="4" name="TextBox 3">
            <a:extLst>
              <a:ext uri="{FF2B5EF4-FFF2-40B4-BE49-F238E27FC236}">
                <a16:creationId xmlns:a16="http://schemas.microsoft.com/office/drawing/2014/main" id="{4BAB1296-289E-BA8A-D623-CEAB4DAFC3D1}"/>
              </a:ext>
            </a:extLst>
          </p:cNvPr>
          <p:cNvSpPr txBox="1"/>
          <p:nvPr/>
        </p:nvSpPr>
        <p:spPr>
          <a:xfrm>
            <a:off x="695662" y="2220608"/>
            <a:ext cx="6307142" cy="4429867"/>
          </a:xfrm>
          <a:prstGeom prst="rect">
            <a:avLst/>
          </a:prstGeom>
          <a:noFill/>
        </p:spPr>
        <p:txBody>
          <a:bodyPr wrap="square" lIns="91440" tIns="45720" rIns="91440" bIns="45720" rtlCol="0" anchor="t">
            <a:spAutoFit/>
          </a:bodyPr>
          <a:lstStyle/>
          <a:p>
            <a:pPr marL="342900" indent="-342900">
              <a:spcBef>
                <a:spcPts val="600"/>
              </a:spcBef>
              <a:spcAft>
                <a:spcPts val="600"/>
              </a:spcAft>
              <a:buClr>
                <a:schemeClr val="accent1"/>
              </a:buClr>
              <a:buFont typeface="Arial" panose="020B0604020202020204" pitchFamily="34" charset="0"/>
              <a:buChar char="•"/>
            </a:pPr>
            <a:r>
              <a:rPr lang="en-US" sz="1900">
                <a:solidFill>
                  <a:schemeClr val="bg1"/>
                </a:solidFill>
              </a:rPr>
              <a:t>Delete all yellow/red callouts in the margins once complete</a:t>
            </a:r>
            <a:endParaRPr lang="en-US" sz="1900">
              <a:solidFill>
                <a:schemeClr val="bg1"/>
              </a:solidFill>
              <a:ea typeface="Lato Light"/>
              <a:cs typeface="Lato Light"/>
            </a:endParaRPr>
          </a:p>
          <a:p>
            <a:pPr marL="342900" indent="-342900">
              <a:spcBef>
                <a:spcPts val="600"/>
              </a:spcBef>
              <a:spcAft>
                <a:spcPts val="600"/>
              </a:spcAft>
              <a:buClr>
                <a:schemeClr val="accent1"/>
              </a:buClr>
              <a:buFont typeface="Arial" panose="020B0604020202020204" pitchFamily="34" charset="0"/>
              <a:buChar char="•"/>
            </a:pPr>
            <a:r>
              <a:rPr lang="en-US" sz="1900">
                <a:solidFill>
                  <a:schemeClr val="bg1"/>
                </a:solidFill>
              </a:rPr>
              <a:t>All text sections need to be reviewed and updated – lorem ipsum is just there as a placeholder.</a:t>
            </a:r>
            <a:endParaRPr lang="en-US" sz="1900">
              <a:solidFill>
                <a:schemeClr val="bg1"/>
              </a:solidFill>
              <a:ea typeface="Lato Light"/>
              <a:cs typeface="Lato Light"/>
            </a:endParaRPr>
          </a:p>
          <a:p>
            <a:pPr marL="342900" indent="-342900">
              <a:spcBef>
                <a:spcPts val="600"/>
              </a:spcBef>
              <a:spcAft>
                <a:spcPts val="600"/>
              </a:spcAft>
              <a:buClr>
                <a:schemeClr val="accent1"/>
              </a:buClr>
              <a:buFont typeface="Arial" panose="020B0604020202020204" pitchFamily="34" charset="0"/>
              <a:buChar char="•"/>
            </a:pPr>
            <a:r>
              <a:rPr lang="en-US" sz="1900">
                <a:solidFill>
                  <a:schemeClr val="bg1"/>
                </a:solidFill>
              </a:rPr>
              <a:t>If slides are not relevant – please review/delete before sending to customer.</a:t>
            </a:r>
            <a:endParaRPr lang="en-US" sz="1900">
              <a:solidFill>
                <a:schemeClr val="bg1"/>
              </a:solidFill>
              <a:ea typeface="Lato Light"/>
              <a:cs typeface="Lato Light"/>
            </a:endParaRPr>
          </a:p>
          <a:p>
            <a:pPr marL="342900" indent="-342900">
              <a:spcBef>
                <a:spcPts val="600"/>
              </a:spcBef>
              <a:spcAft>
                <a:spcPts val="600"/>
              </a:spcAft>
              <a:buClr>
                <a:schemeClr val="accent1"/>
              </a:buClr>
              <a:buFont typeface="Arial" panose="020B0604020202020204" pitchFamily="34" charset="0"/>
              <a:buChar char="•"/>
            </a:pPr>
            <a:r>
              <a:rPr lang="en-US" sz="1900">
                <a:solidFill>
                  <a:schemeClr val="bg1"/>
                </a:solidFill>
              </a:rPr>
              <a:t>Once the document is complete and any pages not needed have been deleted, just select ’Save as a copy’ and then choose ‘PDF’ in the file format.</a:t>
            </a:r>
            <a:endParaRPr lang="en-US" sz="1900">
              <a:solidFill>
                <a:schemeClr val="bg1"/>
              </a:solidFill>
              <a:ea typeface="Lato Light"/>
              <a:cs typeface="Lato Light"/>
            </a:endParaRPr>
          </a:p>
          <a:p>
            <a:pPr marL="342900" indent="-342900">
              <a:spcBef>
                <a:spcPts val="600"/>
              </a:spcBef>
              <a:spcAft>
                <a:spcPts val="600"/>
              </a:spcAft>
              <a:buClr>
                <a:schemeClr val="accent1"/>
              </a:buClr>
              <a:buFont typeface="Arial" panose="020B0604020202020204" pitchFamily="34" charset="0"/>
              <a:buChar char="•"/>
            </a:pPr>
            <a:r>
              <a:rPr lang="en-US" sz="1900">
                <a:solidFill>
                  <a:schemeClr val="bg1"/>
                </a:solidFill>
              </a:rPr>
              <a:t>Delete this slide before saving the final PDF.</a:t>
            </a:r>
            <a:endParaRPr lang="en-US" sz="1900">
              <a:solidFill>
                <a:schemeClr val="bg1"/>
              </a:solidFill>
              <a:ea typeface="Lato Light"/>
              <a:cs typeface="Lato Light"/>
            </a:endParaRPr>
          </a:p>
          <a:p>
            <a:pPr marL="342900" indent="-342900">
              <a:spcBef>
                <a:spcPts val="600"/>
              </a:spcBef>
              <a:spcAft>
                <a:spcPts val="600"/>
              </a:spcAft>
              <a:buClr>
                <a:schemeClr val="accent1"/>
              </a:buClr>
              <a:buFont typeface="Arial" panose="020B0604020202020204" pitchFamily="34" charset="0"/>
              <a:buChar char="•"/>
            </a:pPr>
            <a:r>
              <a:rPr lang="en-US" sz="1900">
                <a:solidFill>
                  <a:schemeClr val="bg1"/>
                </a:solidFill>
                <a:ea typeface="Lato Light"/>
                <a:cs typeface="Lato Light"/>
              </a:rPr>
              <a:t>Feedback should be provided in </a:t>
            </a:r>
            <a:r>
              <a:rPr lang="en-US" sz="1900" err="1">
                <a:solidFill>
                  <a:schemeClr val="bg1"/>
                </a:solidFill>
                <a:ea typeface="Lato Light"/>
                <a:cs typeface="Lato Light"/>
              </a:rPr>
              <a:t>Highspot</a:t>
            </a:r>
            <a:r>
              <a:rPr lang="en-US" sz="1900">
                <a:solidFill>
                  <a:schemeClr val="bg1"/>
                </a:solidFill>
                <a:ea typeface="Lato Light"/>
                <a:cs typeface="Lato Light"/>
              </a:rPr>
              <a:t>, using the feedback option. </a:t>
            </a:r>
          </a:p>
        </p:txBody>
      </p:sp>
    </p:spTree>
    <p:extLst>
      <p:ext uri="{BB962C8B-B14F-4D97-AF65-F5344CB8AC3E}">
        <p14:creationId xmlns:p14="http://schemas.microsoft.com/office/powerpoint/2010/main" val="61120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8782F66B-CCA3-17C4-1FC4-1434EEB3ADC1}"/>
              </a:ext>
            </a:extLst>
          </p:cNvPr>
          <p:cNvPicPr>
            <a:picLocks noChangeAspect="1"/>
          </p:cNvPicPr>
          <p:nvPr/>
        </p:nvPicPr>
        <p:blipFill>
          <a:blip r:embed="rId3"/>
          <a:stretch>
            <a:fillRect/>
          </a:stretch>
        </p:blipFill>
        <p:spPr>
          <a:xfrm>
            <a:off x="693700" y="1938590"/>
            <a:ext cx="4308462" cy="2575654"/>
          </a:xfrm>
          <a:prstGeom prst="rect">
            <a:avLst/>
          </a:prstGeom>
        </p:spPr>
      </p:pic>
      <p:sp>
        <p:nvSpPr>
          <p:cNvPr id="2" name="Title 1">
            <a:extLst>
              <a:ext uri="{FF2B5EF4-FFF2-40B4-BE49-F238E27FC236}">
                <a16:creationId xmlns:a16="http://schemas.microsoft.com/office/drawing/2014/main" id="{814DDAB5-C533-3D14-B3E2-25A728FFA125}"/>
              </a:ext>
            </a:extLst>
          </p:cNvPr>
          <p:cNvSpPr>
            <a:spLocks noGrp="1"/>
          </p:cNvSpPr>
          <p:nvPr>
            <p:ph type="title"/>
          </p:nvPr>
        </p:nvSpPr>
        <p:spPr/>
        <p:txBody>
          <a:bodyPr/>
          <a:lstStyle/>
          <a:p>
            <a:r>
              <a:rPr lang="en-US"/>
              <a:t>TRAFFIC USAGE ANALYSIS</a:t>
            </a:r>
          </a:p>
        </p:txBody>
      </p:sp>
      <p:sp>
        <p:nvSpPr>
          <p:cNvPr id="4" name="Slide Number Placeholder 3">
            <a:extLst>
              <a:ext uri="{FF2B5EF4-FFF2-40B4-BE49-F238E27FC236}">
                <a16:creationId xmlns:a16="http://schemas.microsoft.com/office/drawing/2014/main" id="{E6113824-8D09-5640-5159-9C54F3CE3116}"/>
              </a:ext>
            </a:extLst>
          </p:cNvPr>
          <p:cNvSpPr>
            <a:spLocks noGrp="1"/>
          </p:cNvSpPr>
          <p:nvPr>
            <p:ph type="sldNum" sz="quarter" idx="4"/>
          </p:nvPr>
        </p:nvSpPr>
        <p:spPr/>
        <p:txBody>
          <a:bodyPr/>
          <a:lstStyle/>
          <a:p>
            <a:fld id="{BFED2ECA-2287-224B-9022-53D385F324B0}" type="slidenum">
              <a:rPr lang="en-US" smtClean="0"/>
              <a:t>10</a:t>
            </a:fld>
            <a:endParaRPr lang="en-US"/>
          </a:p>
        </p:txBody>
      </p:sp>
      <p:sp>
        <p:nvSpPr>
          <p:cNvPr id="5" name="Text Placeholder 20">
            <a:extLst>
              <a:ext uri="{FF2B5EF4-FFF2-40B4-BE49-F238E27FC236}">
                <a16:creationId xmlns:a16="http://schemas.microsoft.com/office/drawing/2014/main" id="{C3A105AD-DCE9-21E5-377F-578C360EB746}"/>
              </a:ext>
            </a:extLst>
          </p:cNvPr>
          <p:cNvSpPr txBox="1">
            <a:spLocks/>
          </p:cNvSpPr>
          <p:nvPr/>
        </p:nvSpPr>
        <p:spPr>
          <a:xfrm>
            <a:off x="5075376" y="2787785"/>
            <a:ext cx="2208841" cy="508189"/>
          </a:xfrm>
          <a:prstGeom prst="roundRect">
            <a:avLst>
              <a:gd name="adj" fmla="val 3898"/>
            </a:avLst>
          </a:prstGeom>
          <a:solidFill>
            <a:schemeClr val="accent1"/>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r>
              <a:rPr lang="en-US" sz="1400" b="1">
                <a:solidFill>
                  <a:schemeClr val="bg1"/>
                </a:solidFill>
                <a:latin typeface="Lato"/>
                <a:ea typeface="Lato"/>
                <a:cs typeface="Lato"/>
                <a:sym typeface="Lato"/>
              </a:rPr>
              <a:t>requests/day avg. 426k</a:t>
            </a:r>
            <a:endParaRPr lang="en-US" sz="1000">
              <a:solidFill>
                <a:schemeClr val="bg1"/>
              </a:solidFill>
              <a:latin typeface="Lato"/>
              <a:ea typeface="Lato"/>
              <a:cs typeface="Lato"/>
              <a:sym typeface="Lato"/>
            </a:endParaRPr>
          </a:p>
        </p:txBody>
      </p:sp>
      <p:cxnSp>
        <p:nvCxnSpPr>
          <p:cNvPr id="8" name="Straight Connector 7">
            <a:extLst>
              <a:ext uri="{FF2B5EF4-FFF2-40B4-BE49-F238E27FC236}">
                <a16:creationId xmlns:a16="http://schemas.microsoft.com/office/drawing/2014/main" id="{5E21D144-7260-0525-5582-F696D5502174}"/>
              </a:ext>
            </a:extLst>
          </p:cNvPr>
          <p:cNvCxnSpPr>
            <a:cxnSpLocks/>
          </p:cNvCxnSpPr>
          <p:nvPr/>
        </p:nvCxnSpPr>
        <p:spPr>
          <a:xfrm flipH="1">
            <a:off x="647700" y="3041880"/>
            <a:ext cx="4377220" cy="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1" name="Arrow: Pentagon 107">
            <a:extLst>
              <a:ext uri="{FF2B5EF4-FFF2-40B4-BE49-F238E27FC236}">
                <a16:creationId xmlns:a16="http://schemas.microsoft.com/office/drawing/2014/main" id="{F5BDCC6E-4300-F080-7AA8-E370652E966C}"/>
              </a:ext>
            </a:extLst>
          </p:cNvPr>
          <p:cNvSpPr/>
          <p:nvPr/>
        </p:nvSpPr>
        <p:spPr>
          <a:xfrm rot="10800000" flipH="1" flipV="1">
            <a:off x="7612068" y="1836170"/>
            <a:ext cx="5459695" cy="2122765"/>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Swap in the relevant screenshots and move the boxes around to point to specific time periods or patterns. </a:t>
            </a:r>
            <a:r>
              <a:rPr lang="en-US" sz="1600">
                <a:solidFill>
                  <a:srgbClr val="333333"/>
                </a:solidFill>
                <a:latin typeface="Lato" panose="020F0502020204030203" pitchFamily="34" charset="77"/>
              </a:rPr>
              <a:t>E</a:t>
            </a:r>
            <a:r>
              <a:rPr lang="en-US" sz="1600" b="0" i="0" u="none" strike="noStrike">
                <a:solidFill>
                  <a:srgbClr val="333333"/>
                </a:solidFill>
                <a:effectLst/>
                <a:latin typeface="Lato" panose="020F0502020204030203" pitchFamily="34" charset="77"/>
              </a:rPr>
              <a:t>dit the supporting callouts to give the reader further information so they understand why this is relevant or compelling.</a:t>
            </a:r>
            <a:endParaRPr lang="en-US" sz="1600">
              <a:solidFill>
                <a:schemeClr val="tx1"/>
              </a:solidFill>
              <a:latin typeface="Lato" panose="020F0502020204030203" pitchFamily="34" charset="77"/>
            </a:endParaRPr>
          </a:p>
        </p:txBody>
      </p:sp>
      <p:grpSp>
        <p:nvGrpSpPr>
          <p:cNvPr id="24" name="Group 23">
            <a:extLst>
              <a:ext uri="{FF2B5EF4-FFF2-40B4-BE49-F238E27FC236}">
                <a16:creationId xmlns:a16="http://schemas.microsoft.com/office/drawing/2014/main" id="{0DF4E220-A49D-B0D4-CBE0-4DD1BAFF8FF5}"/>
              </a:ext>
            </a:extLst>
          </p:cNvPr>
          <p:cNvGrpSpPr/>
          <p:nvPr/>
        </p:nvGrpSpPr>
        <p:grpSpPr>
          <a:xfrm>
            <a:off x="6075239" y="167602"/>
            <a:ext cx="1208978" cy="259136"/>
            <a:chOff x="588861" y="8950826"/>
            <a:chExt cx="1430622" cy="306644"/>
          </a:xfrm>
        </p:grpSpPr>
        <p:sp>
          <p:nvSpPr>
            <p:cNvPr id="28" name="Text Placeholder 20">
              <a:hlinkClick r:id="rId4" action="ppaction://hlinksldjump"/>
              <a:extLst>
                <a:ext uri="{FF2B5EF4-FFF2-40B4-BE49-F238E27FC236}">
                  <a16:creationId xmlns:a16="http://schemas.microsoft.com/office/drawing/2014/main" id="{959D7B84-82F4-E282-CB42-01CE1846233F}"/>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29" name="Graphic 28" descr="Arrow Right with solid fill">
              <a:extLst>
                <a:ext uri="{FF2B5EF4-FFF2-40B4-BE49-F238E27FC236}">
                  <a16:creationId xmlns:a16="http://schemas.microsoft.com/office/drawing/2014/main" id="{29F3ED74-18E9-98D0-B36C-F0A300D2295A}"/>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sp>
        <p:nvSpPr>
          <p:cNvPr id="3" name="Arrow: Pentagon 107">
            <a:extLst>
              <a:ext uri="{FF2B5EF4-FFF2-40B4-BE49-F238E27FC236}">
                <a16:creationId xmlns:a16="http://schemas.microsoft.com/office/drawing/2014/main" id="{504A4EC9-400E-0022-FAE5-107FB7803FF5}"/>
              </a:ext>
            </a:extLst>
          </p:cNvPr>
          <p:cNvSpPr/>
          <p:nvPr/>
        </p:nvSpPr>
        <p:spPr>
          <a:xfrm rot="10800000" flipH="1" flipV="1">
            <a:off x="7612067" y="4287555"/>
            <a:ext cx="5459695" cy="1439478"/>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Please Note: This is an example of some usage patterns that could be of interest. Please use this as a guide but adjust accordingly to accommodate your own findings that are relevant for the customer. </a:t>
            </a:r>
            <a:endParaRPr lang="en-US" sz="1600">
              <a:solidFill>
                <a:schemeClr val="tx1"/>
              </a:solidFill>
              <a:latin typeface="Lato" panose="020F0502020204030203" pitchFamily="34" charset="77"/>
            </a:endParaRPr>
          </a:p>
        </p:txBody>
      </p:sp>
      <p:sp>
        <p:nvSpPr>
          <p:cNvPr id="6" name="Text Placeholder 20">
            <a:extLst>
              <a:ext uri="{FF2B5EF4-FFF2-40B4-BE49-F238E27FC236}">
                <a16:creationId xmlns:a16="http://schemas.microsoft.com/office/drawing/2014/main" id="{F5C9DC29-2177-9939-DBF3-244716476BFE}"/>
              </a:ext>
            </a:extLst>
          </p:cNvPr>
          <p:cNvSpPr txBox="1">
            <a:spLocks/>
          </p:cNvSpPr>
          <p:nvPr/>
        </p:nvSpPr>
        <p:spPr>
          <a:xfrm>
            <a:off x="693700" y="6205568"/>
            <a:ext cx="6351077" cy="1692534"/>
          </a:xfrm>
          <a:prstGeom prst="roundRect">
            <a:avLst>
              <a:gd name="adj" fmla="val 3898"/>
            </a:avLst>
          </a:prstGeom>
          <a:solidFill>
            <a:schemeClr val="bg1">
              <a:lumMod val="85000"/>
            </a:schemeClr>
          </a:solidFill>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r>
              <a:rPr lang="en-US" sz="1600" b="1" dirty="0">
                <a:latin typeface="Lato"/>
                <a:ea typeface="Lato"/>
                <a:cs typeface="Lato"/>
                <a:sym typeface="Lato"/>
              </a:rPr>
              <a:t>SO WHAT?</a:t>
            </a:r>
            <a:endParaRPr lang="en-US" sz="1600" b="1" dirty="0">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dirty="0">
                <a:latin typeface="Lato"/>
                <a:ea typeface="Lato"/>
                <a:cs typeface="Lato"/>
                <a:sym typeface="Lato"/>
              </a:rPr>
              <a:t>What’s the impact on your organization?</a:t>
            </a:r>
          </a:p>
          <a:p>
            <a:pPr marL="0" marR="0" lvl="0" indent="0" algn="l" rtl="0">
              <a:lnSpc>
                <a:spcPct val="90000"/>
              </a:lnSpc>
              <a:spcBef>
                <a:spcPts val="0"/>
              </a:spcBef>
              <a:spcAft>
                <a:spcPts val="300"/>
              </a:spcAft>
              <a:buClr>
                <a:schemeClr val="dk1"/>
              </a:buClr>
              <a:buSzPts val="1000"/>
              <a:buNone/>
            </a:pPr>
            <a:endParaRPr lang="en-US" sz="1200" b="1" dirty="0">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900" dirty="0">
                <a:latin typeface="Lato"/>
                <a:ea typeface="Lato"/>
                <a:cs typeface="Lato"/>
                <a:sym typeface="Lato"/>
              </a:rPr>
              <a:t>DNS requests per day dropped after August 22.</a:t>
            </a:r>
            <a:br>
              <a:rPr lang="en-US" sz="900" dirty="0">
                <a:latin typeface="Lato"/>
                <a:ea typeface="Lato"/>
                <a:cs typeface="Lato"/>
                <a:sym typeface="Lato"/>
              </a:rPr>
            </a:br>
            <a:r>
              <a:rPr lang="en-US" sz="900" dirty="0">
                <a:latin typeface="Lato"/>
                <a:ea typeface="Lato"/>
                <a:cs typeface="Lato"/>
                <a:sym typeface="Lato"/>
              </a:rPr>
              <a:t>What happened that it dropped about 200k events?</a:t>
            </a:r>
          </a:p>
          <a:p>
            <a:pPr marL="0" marR="0" lvl="0" indent="0" algn="l" rtl="0">
              <a:lnSpc>
                <a:spcPct val="90000"/>
              </a:lnSpc>
              <a:spcBef>
                <a:spcPts val="0"/>
              </a:spcBef>
              <a:spcAft>
                <a:spcPts val="300"/>
              </a:spcAft>
              <a:buClr>
                <a:schemeClr val="dk1"/>
              </a:buClr>
              <a:buSzPts val="1000"/>
              <a:buNone/>
            </a:pPr>
            <a:endParaRPr lang="en-US" sz="900" dirty="0">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900" dirty="0">
                <a:latin typeface="Lato"/>
                <a:ea typeface="Lato"/>
                <a:cs typeface="Lato"/>
                <a:sym typeface="Lato"/>
              </a:rPr>
              <a:t>The visualization shows an expected drop during the weekends.</a:t>
            </a:r>
            <a:br>
              <a:rPr lang="en-US" sz="900" dirty="0">
                <a:latin typeface="Lato"/>
                <a:ea typeface="Lato"/>
                <a:cs typeface="Lato"/>
                <a:sym typeface="Lato"/>
              </a:rPr>
            </a:br>
            <a:r>
              <a:rPr lang="en-US" sz="900" dirty="0">
                <a:latin typeface="Lato"/>
                <a:ea typeface="Lato"/>
                <a:cs typeface="Lato"/>
                <a:sym typeface="Lato"/>
              </a:rPr>
              <a:t>&gt; Investigation recommended if unexpected increases are occurring </a:t>
            </a:r>
          </a:p>
        </p:txBody>
      </p:sp>
      <p:sp>
        <p:nvSpPr>
          <p:cNvPr id="32" name="Arrow: Pentagon 107">
            <a:extLst>
              <a:ext uri="{FF2B5EF4-FFF2-40B4-BE49-F238E27FC236}">
                <a16:creationId xmlns:a16="http://schemas.microsoft.com/office/drawing/2014/main" id="{6B48E034-11E1-B11B-95A5-D0750C2F5EFC}"/>
              </a:ext>
            </a:extLst>
          </p:cNvPr>
          <p:cNvSpPr/>
          <p:nvPr/>
        </p:nvSpPr>
        <p:spPr>
          <a:xfrm rot="10800000" flipH="1" flipV="1">
            <a:off x="7582760" y="6280287"/>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dirty="0">
                <a:solidFill>
                  <a:srgbClr val="333333"/>
                </a:solidFill>
                <a:effectLst/>
                <a:latin typeface="Lato" panose="020F0502020204030203" pitchFamily="34" charset="77"/>
              </a:rPr>
              <a:t>Use the So What? Box to explain what the data you’re showing means to the customer and why it’s important.</a:t>
            </a:r>
            <a:endParaRPr lang="en-US" sz="1600" dirty="0">
              <a:solidFill>
                <a:schemeClr val="tx1"/>
              </a:solidFill>
              <a:latin typeface="Lato" panose="020F0502020204030203" pitchFamily="34" charset="77"/>
            </a:endParaRPr>
          </a:p>
        </p:txBody>
      </p:sp>
      <p:sp>
        <p:nvSpPr>
          <p:cNvPr id="9" name="Rounded Rectangle 87">
            <a:extLst>
              <a:ext uri="{FF2B5EF4-FFF2-40B4-BE49-F238E27FC236}">
                <a16:creationId xmlns:a16="http://schemas.microsoft.com/office/drawing/2014/main" id="{1FA67AF8-DCAD-C3B8-809A-ECA63264F5FC}"/>
              </a:ext>
            </a:extLst>
          </p:cNvPr>
          <p:cNvSpPr/>
          <p:nvPr/>
        </p:nvSpPr>
        <p:spPr>
          <a:xfrm rot="2706380">
            <a:off x="6273761" y="6479194"/>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7" name="Graphic 6">
            <a:extLst>
              <a:ext uri="{FF2B5EF4-FFF2-40B4-BE49-F238E27FC236}">
                <a16:creationId xmlns:a16="http://schemas.microsoft.com/office/drawing/2014/main" id="{29BCA9FC-5547-FACF-2BB2-8A0C3FE194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0743" y="6496176"/>
            <a:ext cx="486433" cy="486433"/>
          </a:xfrm>
          <a:prstGeom prst="rect">
            <a:avLst/>
          </a:prstGeom>
        </p:spPr>
      </p:pic>
    </p:spTree>
    <p:extLst>
      <p:ext uri="{BB962C8B-B14F-4D97-AF65-F5344CB8AC3E}">
        <p14:creationId xmlns:p14="http://schemas.microsoft.com/office/powerpoint/2010/main" val="364710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469389C-4D41-DC01-33E6-DCDAD727EF71}"/>
              </a:ext>
            </a:extLst>
          </p:cNvPr>
          <p:cNvPicPr>
            <a:picLocks noChangeAspect="1"/>
          </p:cNvPicPr>
          <p:nvPr/>
        </p:nvPicPr>
        <p:blipFill>
          <a:blip r:embed="rId3"/>
          <a:stretch>
            <a:fillRect/>
          </a:stretch>
        </p:blipFill>
        <p:spPr>
          <a:xfrm>
            <a:off x="478803" y="1895572"/>
            <a:ext cx="4558862" cy="2699540"/>
          </a:xfrm>
          <a:prstGeom prst="rect">
            <a:avLst/>
          </a:prstGeom>
        </p:spPr>
      </p:pic>
      <p:sp>
        <p:nvSpPr>
          <p:cNvPr id="2" name="Title 1">
            <a:extLst>
              <a:ext uri="{FF2B5EF4-FFF2-40B4-BE49-F238E27FC236}">
                <a16:creationId xmlns:a16="http://schemas.microsoft.com/office/drawing/2014/main" id="{814DDAB5-C533-3D14-B3E2-25A728FFA125}"/>
              </a:ext>
            </a:extLst>
          </p:cNvPr>
          <p:cNvSpPr>
            <a:spLocks noGrp="1"/>
          </p:cNvSpPr>
          <p:nvPr>
            <p:ph type="title"/>
          </p:nvPr>
        </p:nvSpPr>
        <p:spPr/>
        <p:txBody>
          <a:bodyPr/>
          <a:lstStyle/>
          <a:p>
            <a:r>
              <a:rPr lang="en-US"/>
              <a:t>TRAFFIC USAGE ANALYSIS</a:t>
            </a:r>
          </a:p>
        </p:txBody>
      </p:sp>
      <p:sp>
        <p:nvSpPr>
          <p:cNvPr id="4" name="Slide Number Placeholder 3">
            <a:extLst>
              <a:ext uri="{FF2B5EF4-FFF2-40B4-BE49-F238E27FC236}">
                <a16:creationId xmlns:a16="http://schemas.microsoft.com/office/drawing/2014/main" id="{E6113824-8D09-5640-5159-9C54F3CE3116}"/>
              </a:ext>
            </a:extLst>
          </p:cNvPr>
          <p:cNvSpPr>
            <a:spLocks noGrp="1"/>
          </p:cNvSpPr>
          <p:nvPr>
            <p:ph type="sldNum" sz="quarter" idx="4"/>
          </p:nvPr>
        </p:nvSpPr>
        <p:spPr/>
        <p:txBody>
          <a:bodyPr/>
          <a:lstStyle/>
          <a:p>
            <a:fld id="{BFED2ECA-2287-224B-9022-53D385F324B0}" type="slidenum">
              <a:rPr lang="en-US" smtClean="0"/>
              <a:t>11</a:t>
            </a:fld>
            <a:endParaRPr lang="en-US"/>
          </a:p>
        </p:txBody>
      </p:sp>
      <p:sp>
        <p:nvSpPr>
          <p:cNvPr id="18" name="Rahmen 9">
            <a:extLst>
              <a:ext uri="{FF2B5EF4-FFF2-40B4-BE49-F238E27FC236}">
                <a16:creationId xmlns:a16="http://schemas.microsoft.com/office/drawing/2014/main" id="{E1F523B4-4AB9-654A-D270-F4C8CA509F3A}"/>
              </a:ext>
            </a:extLst>
          </p:cNvPr>
          <p:cNvSpPr/>
          <p:nvPr/>
        </p:nvSpPr>
        <p:spPr>
          <a:xfrm>
            <a:off x="1866113" y="2204627"/>
            <a:ext cx="1044822" cy="2155616"/>
          </a:xfrm>
          <a:prstGeom prst="frame">
            <a:avLst>
              <a:gd name="adj1" fmla="val 280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 Placeholder 20">
            <a:extLst>
              <a:ext uri="{FF2B5EF4-FFF2-40B4-BE49-F238E27FC236}">
                <a16:creationId xmlns:a16="http://schemas.microsoft.com/office/drawing/2014/main" id="{E9BC2134-EF5F-D8C8-1F30-634FE144856C}"/>
              </a:ext>
            </a:extLst>
          </p:cNvPr>
          <p:cNvSpPr txBox="1">
            <a:spLocks/>
          </p:cNvSpPr>
          <p:nvPr/>
        </p:nvSpPr>
        <p:spPr>
          <a:xfrm>
            <a:off x="5379072" y="1819401"/>
            <a:ext cx="1701800" cy="1178717"/>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lang="en-US" sz="1400" b="1">
                <a:solidFill>
                  <a:srgbClr val="FFFFFF"/>
                </a:solidFill>
                <a:latin typeface="Lato"/>
                <a:ea typeface="Lato"/>
                <a:cs typeface="Lato"/>
                <a:sym typeface="Lato"/>
              </a:rPr>
              <a:t>In</a:t>
            </a:r>
            <a:r>
              <a:rPr kumimoji="0" lang="en-US" sz="1400" b="1" i="0" u="none" strike="noStrike" kern="1200" cap="none" spc="0" normalizeH="0" baseline="0">
                <a:ln>
                  <a:noFill/>
                </a:ln>
                <a:solidFill>
                  <a:srgbClr val="FFFFFF"/>
                </a:solidFill>
                <a:effectLst/>
                <a:uLnTx/>
                <a:uFillTx/>
                <a:latin typeface="Lato"/>
                <a:ea typeface="Lato"/>
                <a:cs typeface="Lato"/>
                <a:sym typeface="Lato"/>
              </a:rPr>
              <a:t>crease of High-Risk Events per day on the weekend</a:t>
            </a:r>
            <a:endParaRPr kumimoji="0" lang="en-US" sz="1000" b="0" i="0" u="none" strike="noStrike" kern="1200" cap="none" spc="0" normalizeH="0" baseline="0">
              <a:ln>
                <a:noFill/>
              </a:ln>
              <a:effectLst/>
              <a:uLnTx/>
              <a:uFillTx/>
              <a:latin typeface="Lato"/>
              <a:ea typeface="Lato"/>
              <a:cs typeface="Lato"/>
              <a:sym typeface="Lato"/>
            </a:endParaRPr>
          </a:p>
        </p:txBody>
      </p:sp>
      <p:cxnSp>
        <p:nvCxnSpPr>
          <p:cNvPr id="19" name="Straight Connector 18">
            <a:extLst>
              <a:ext uri="{FF2B5EF4-FFF2-40B4-BE49-F238E27FC236}">
                <a16:creationId xmlns:a16="http://schemas.microsoft.com/office/drawing/2014/main" id="{6902AFB7-0000-C3AB-8EAE-76534C8BCC5C}"/>
              </a:ext>
            </a:extLst>
          </p:cNvPr>
          <p:cNvCxnSpPr>
            <a:cxnSpLocks/>
          </p:cNvCxnSpPr>
          <p:nvPr/>
        </p:nvCxnSpPr>
        <p:spPr>
          <a:xfrm flipH="1">
            <a:off x="2910935" y="2390108"/>
            <a:ext cx="2468137" cy="0"/>
          </a:xfrm>
          <a:prstGeom prst="line">
            <a:avLst/>
          </a:prstGeom>
          <a:ln w="22225">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2" name="Text Placeholder 20">
            <a:extLst>
              <a:ext uri="{FF2B5EF4-FFF2-40B4-BE49-F238E27FC236}">
                <a16:creationId xmlns:a16="http://schemas.microsoft.com/office/drawing/2014/main" id="{0017B6A3-BF04-762A-0240-9C13150BA8CC}"/>
              </a:ext>
            </a:extLst>
          </p:cNvPr>
          <p:cNvSpPr txBox="1">
            <a:spLocks/>
          </p:cNvSpPr>
          <p:nvPr/>
        </p:nvSpPr>
        <p:spPr>
          <a:xfrm>
            <a:off x="5341860" y="3416395"/>
            <a:ext cx="1701800" cy="1178717"/>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Avg. 100 Firewall Events per day</a:t>
            </a:r>
            <a:endParaRPr lang="en-US" sz="1400">
              <a:solidFill>
                <a:schemeClr val="lt1"/>
              </a:solidFill>
              <a:latin typeface="Lato"/>
              <a:ea typeface="Lato"/>
              <a:cs typeface="Lato"/>
              <a:sym typeface="Lato"/>
            </a:endParaRPr>
          </a:p>
        </p:txBody>
      </p:sp>
      <p:cxnSp>
        <p:nvCxnSpPr>
          <p:cNvPr id="26" name="Straight Connector 25">
            <a:extLst>
              <a:ext uri="{FF2B5EF4-FFF2-40B4-BE49-F238E27FC236}">
                <a16:creationId xmlns:a16="http://schemas.microsoft.com/office/drawing/2014/main" id="{A680792E-B3C2-DF7B-49EC-82F027250615}"/>
              </a:ext>
            </a:extLst>
          </p:cNvPr>
          <p:cNvCxnSpPr>
            <a:cxnSpLocks/>
          </p:cNvCxnSpPr>
          <p:nvPr/>
        </p:nvCxnSpPr>
        <p:spPr>
          <a:xfrm flipH="1">
            <a:off x="478803" y="3919608"/>
            <a:ext cx="4864264" cy="0"/>
          </a:xfrm>
          <a:prstGeom prst="line">
            <a:avLst/>
          </a:prstGeom>
          <a:ln w="22225">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Arrow: Pentagon 107">
            <a:extLst>
              <a:ext uri="{FF2B5EF4-FFF2-40B4-BE49-F238E27FC236}">
                <a16:creationId xmlns:a16="http://schemas.microsoft.com/office/drawing/2014/main" id="{F5BDCC6E-4300-F080-7AA8-E370652E966C}"/>
              </a:ext>
            </a:extLst>
          </p:cNvPr>
          <p:cNvSpPr/>
          <p:nvPr/>
        </p:nvSpPr>
        <p:spPr>
          <a:xfrm rot="10800000" flipH="1" flipV="1">
            <a:off x="7559675" y="983902"/>
            <a:ext cx="5459695" cy="2122765"/>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Swap in the relevant screenshots and move the boxes around to point to specific time periods or patterns. </a:t>
            </a:r>
            <a:r>
              <a:rPr lang="en-US" sz="1600">
                <a:solidFill>
                  <a:srgbClr val="333333"/>
                </a:solidFill>
                <a:latin typeface="Lato" panose="020F0502020204030203" pitchFamily="34" charset="77"/>
              </a:rPr>
              <a:t>E</a:t>
            </a:r>
            <a:r>
              <a:rPr lang="en-US" sz="1600" b="0" i="0" u="none" strike="noStrike">
                <a:solidFill>
                  <a:srgbClr val="333333"/>
                </a:solidFill>
                <a:effectLst/>
                <a:latin typeface="Lato" panose="020F0502020204030203" pitchFamily="34" charset="77"/>
              </a:rPr>
              <a:t>dit the supporting callouts to give the reader further information so they understand why this is relevant or compelling.</a:t>
            </a:r>
            <a:endParaRPr lang="en-US" sz="1600">
              <a:solidFill>
                <a:schemeClr val="tx1"/>
              </a:solidFill>
              <a:latin typeface="Lato" panose="020F0502020204030203" pitchFamily="34" charset="77"/>
            </a:endParaRPr>
          </a:p>
        </p:txBody>
      </p:sp>
      <p:grpSp>
        <p:nvGrpSpPr>
          <p:cNvPr id="24" name="Group 23">
            <a:extLst>
              <a:ext uri="{FF2B5EF4-FFF2-40B4-BE49-F238E27FC236}">
                <a16:creationId xmlns:a16="http://schemas.microsoft.com/office/drawing/2014/main" id="{0DF4E220-A49D-B0D4-CBE0-4DD1BAFF8FF5}"/>
              </a:ext>
            </a:extLst>
          </p:cNvPr>
          <p:cNvGrpSpPr/>
          <p:nvPr/>
        </p:nvGrpSpPr>
        <p:grpSpPr>
          <a:xfrm>
            <a:off x="6075239" y="167602"/>
            <a:ext cx="1208978" cy="259136"/>
            <a:chOff x="588861" y="8950826"/>
            <a:chExt cx="1430622" cy="306644"/>
          </a:xfrm>
        </p:grpSpPr>
        <p:sp>
          <p:nvSpPr>
            <p:cNvPr id="28" name="Text Placeholder 20">
              <a:hlinkClick r:id="rId4" action="ppaction://hlinksldjump"/>
              <a:extLst>
                <a:ext uri="{FF2B5EF4-FFF2-40B4-BE49-F238E27FC236}">
                  <a16:creationId xmlns:a16="http://schemas.microsoft.com/office/drawing/2014/main" id="{959D7B84-82F4-E282-CB42-01CE1846233F}"/>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29" name="Graphic 28" descr="Arrow Right with solid fill">
              <a:extLst>
                <a:ext uri="{FF2B5EF4-FFF2-40B4-BE49-F238E27FC236}">
                  <a16:creationId xmlns:a16="http://schemas.microsoft.com/office/drawing/2014/main" id="{29F3ED74-18E9-98D0-B36C-F0A300D2295A}"/>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sp>
        <p:nvSpPr>
          <p:cNvPr id="10" name="Text Placeholder 20">
            <a:extLst>
              <a:ext uri="{FF2B5EF4-FFF2-40B4-BE49-F238E27FC236}">
                <a16:creationId xmlns:a16="http://schemas.microsoft.com/office/drawing/2014/main" id="{18B87777-B443-1182-91E7-F9E1A2A405EC}"/>
              </a:ext>
            </a:extLst>
          </p:cNvPr>
          <p:cNvSpPr txBox="1">
            <a:spLocks/>
          </p:cNvSpPr>
          <p:nvPr/>
        </p:nvSpPr>
        <p:spPr>
          <a:xfrm>
            <a:off x="604298" y="6280287"/>
            <a:ext cx="6351077" cy="1526257"/>
          </a:xfrm>
          <a:prstGeom prst="roundRect">
            <a:avLst>
              <a:gd name="adj" fmla="val 3898"/>
            </a:avLst>
          </a:prstGeom>
          <a:solidFill>
            <a:schemeClr val="bg1">
              <a:lumMod val="85000"/>
            </a:schemeClr>
          </a:solidFill>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r>
              <a:rPr lang="en-US" sz="1600" b="1" dirty="0">
                <a:latin typeface="Lato"/>
                <a:ea typeface="Lato"/>
                <a:cs typeface="Lato"/>
                <a:sym typeface="Lato"/>
              </a:rPr>
              <a:t>SO WHAT?</a:t>
            </a:r>
            <a:endParaRPr lang="en-US" sz="1600" b="1" dirty="0">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dirty="0">
                <a:latin typeface="Lato"/>
                <a:ea typeface="Lato"/>
                <a:cs typeface="Lato"/>
                <a:sym typeface="Lato"/>
              </a:rPr>
              <a:t>What’s the impact on your organization?</a:t>
            </a:r>
          </a:p>
          <a:p>
            <a:pPr marL="0" marR="0" lvl="0" indent="0" algn="l" rtl="0">
              <a:lnSpc>
                <a:spcPct val="90000"/>
              </a:lnSpc>
              <a:spcBef>
                <a:spcPts val="0"/>
              </a:spcBef>
              <a:spcAft>
                <a:spcPts val="300"/>
              </a:spcAft>
              <a:buClr>
                <a:schemeClr val="dk1"/>
              </a:buClr>
              <a:buSzPts val="1000"/>
              <a:buNone/>
            </a:pPr>
            <a:endParaRPr lang="en-US" sz="1200" b="1" dirty="0">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endParaRPr lang="en-US" sz="1200" b="1" dirty="0">
              <a:latin typeface="Lato"/>
              <a:ea typeface="Lato"/>
              <a:cs typeface="Lato"/>
              <a:sym typeface="Lato"/>
            </a:endParaRPr>
          </a:p>
          <a:p>
            <a:pPr marL="0" indent="0">
              <a:spcBef>
                <a:spcPts val="0"/>
              </a:spcBef>
              <a:spcAft>
                <a:spcPts val="300"/>
              </a:spcAft>
              <a:buClr>
                <a:schemeClr val="dk1"/>
              </a:buClr>
              <a:buSzPts val="1000"/>
              <a:buNone/>
            </a:pPr>
            <a:r>
              <a:rPr lang="en-US" sz="1200" dirty="0">
                <a:latin typeface="Lato"/>
                <a:ea typeface="Lato"/>
                <a:cs typeface="Lato"/>
                <a:sym typeface="Lato"/>
              </a:rPr>
              <a:t>Interesting to note the increase of activity on the weekend. This is not by a small amount and could indicate potential compromise or an incident/event occurring at that time. </a:t>
            </a:r>
            <a:endParaRPr lang="en-US" sz="1200" dirty="0">
              <a:latin typeface="Lato"/>
              <a:ea typeface="Lato"/>
              <a:cs typeface="Lato"/>
            </a:endParaRPr>
          </a:p>
        </p:txBody>
      </p:sp>
      <p:sp>
        <p:nvSpPr>
          <p:cNvPr id="32" name="Arrow: Pentagon 107">
            <a:extLst>
              <a:ext uri="{FF2B5EF4-FFF2-40B4-BE49-F238E27FC236}">
                <a16:creationId xmlns:a16="http://schemas.microsoft.com/office/drawing/2014/main" id="{6EB78D66-9D4F-9381-E24B-12928D5019F1}"/>
              </a:ext>
            </a:extLst>
          </p:cNvPr>
          <p:cNvSpPr/>
          <p:nvPr/>
        </p:nvSpPr>
        <p:spPr>
          <a:xfrm rot="10800000" flipH="1" flipV="1">
            <a:off x="7582760" y="6280287"/>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sp>
        <p:nvSpPr>
          <p:cNvPr id="5" name="Arrow: Pentagon 107">
            <a:extLst>
              <a:ext uri="{FF2B5EF4-FFF2-40B4-BE49-F238E27FC236}">
                <a16:creationId xmlns:a16="http://schemas.microsoft.com/office/drawing/2014/main" id="{4DFF745B-F6D4-316B-B928-035361902C30}"/>
              </a:ext>
            </a:extLst>
          </p:cNvPr>
          <p:cNvSpPr/>
          <p:nvPr/>
        </p:nvSpPr>
        <p:spPr>
          <a:xfrm rot="10800000" flipH="1" flipV="1">
            <a:off x="7559674" y="3327142"/>
            <a:ext cx="5459695" cy="135722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Change the fill color to contrast better. </a:t>
            </a:r>
            <a:r>
              <a:rPr lang="en-US" sz="1600">
                <a:solidFill>
                  <a:srgbClr val="333333"/>
                </a:solidFill>
                <a:latin typeface="Lato" panose="020F0502020204030203" pitchFamily="34" charset="77"/>
              </a:rPr>
              <a:t>i.e., if there is a graph with red change highlight and callout boxes to yellow </a:t>
            </a:r>
            <a:endParaRPr lang="en-US" sz="1600">
              <a:solidFill>
                <a:schemeClr val="tx1"/>
              </a:solidFill>
              <a:latin typeface="Lato" panose="020F0502020204030203" pitchFamily="34" charset="77"/>
            </a:endParaRPr>
          </a:p>
        </p:txBody>
      </p:sp>
      <p:sp>
        <p:nvSpPr>
          <p:cNvPr id="7" name="Rounded Rectangle 87">
            <a:extLst>
              <a:ext uri="{FF2B5EF4-FFF2-40B4-BE49-F238E27FC236}">
                <a16:creationId xmlns:a16="http://schemas.microsoft.com/office/drawing/2014/main" id="{F320B431-3813-5AF1-46EA-98FAE65B88B6}"/>
              </a:ext>
            </a:extLst>
          </p:cNvPr>
          <p:cNvSpPr/>
          <p:nvPr/>
        </p:nvSpPr>
        <p:spPr>
          <a:xfrm rot="2706380">
            <a:off x="6273761" y="6479194"/>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9" name="Graphic 8">
            <a:extLst>
              <a:ext uri="{FF2B5EF4-FFF2-40B4-BE49-F238E27FC236}">
                <a16:creationId xmlns:a16="http://schemas.microsoft.com/office/drawing/2014/main" id="{4A881410-BE62-0390-54CF-556EF16AC2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0743" y="6496176"/>
            <a:ext cx="486433" cy="486433"/>
          </a:xfrm>
          <a:prstGeom prst="rect">
            <a:avLst/>
          </a:prstGeom>
        </p:spPr>
      </p:pic>
    </p:spTree>
    <p:extLst>
      <p:ext uri="{BB962C8B-B14F-4D97-AF65-F5344CB8AC3E}">
        <p14:creationId xmlns:p14="http://schemas.microsoft.com/office/powerpoint/2010/main" val="39727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DDAB5-C533-3D14-B3E2-25A728FFA125}"/>
              </a:ext>
            </a:extLst>
          </p:cNvPr>
          <p:cNvSpPr>
            <a:spLocks noGrp="1"/>
          </p:cNvSpPr>
          <p:nvPr>
            <p:ph type="title"/>
          </p:nvPr>
        </p:nvSpPr>
        <p:spPr/>
        <p:txBody>
          <a:bodyPr/>
          <a:lstStyle/>
          <a:p>
            <a:r>
              <a:rPr lang="en-US"/>
              <a:t>TRAFFIC USAGE ANALYSIS</a:t>
            </a:r>
          </a:p>
        </p:txBody>
      </p:sp>
      <p:sp>
        <p:nvSpPr>
          <p:cNvPr id="4" name="Slide Number Placeholder 3">
            <a:extLst>
              <a:ext uri="{FF2B5EF4-FFF2-40B4-BE49-F238E27FC236}">
                <a16:creationId xmlns:a16="http://schemas.microsoft.com/office/drawing/2014/main" id="{E6113824-8D09-5640-5159-9C54F3CE3116}"/>
              </a:ext>
            </a:extLst>
          </p:cNvPr>
          <p:cNvSpPr>
            <a:spLocks noGrp="1"/>
          </p:cNvSpPr>
          <p:nvPr>
            <p:ph type="sldNum" sz="quarter" idx="4"/>
          </p:nvPr>
        </p:nvSpPr>
        <p:spPr/>
        <p:txBody>
          <a:bodyPr/>
          <a:lstStyle/>
          <a:p>
            <a:fld id="{BFED2ECA-2287-224B-9022-53D385F324B0}" type="slidenum">
              <a:rPr lang="en-US" smtClean="0"/>
              <a:t>12</a:t>
            </a:fld>
            <a:endParaRPr lang="en-US"/>
          </a:p>
        </p:txBody>
      </p:sp>
      <p:pic>
        <p:nvPicPr>
          <p:cNvPr id="12" name="Grafik 2">
            <a:extLst>
              <a:ext uri="{FF2B5EF4-FFF2-40B4-BE49-F238E27FC236}">
                <a16:creationId xmlns:a16="http://schemas.microsoft.com/office/drawing/2014/main" id="{48081B25-D963-3F9D-62A8-E344CBA9EB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969" y="1974024"/>
            <a:ext cx="3798053" cy="2249257"/>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13" name="Rahmen 3">
            <a:extLst>
              <a:ext uri="{FF2B5EF4-FFF2-40B4-BE49-F238E27FC236}">
                <a16:creationId xmlns:a16="http://schemas.microsoft.com/office/drawing/2014/main" id="{8B90C6F5-5822-0574-904D-623F8C93D395}"/>
              </a:ext>
            </a:extLst>
          </p:cNvPr>
          <p:cNvSpPr/>
          <p:nvPr/>
        </p:nvSpPr>
        <p:spPr>
          <a:xfrm>
            <a:off x="2387660" y="2459405"/>
            <a:ext cx="301336" cy="1588141"/>
          </a:xfrm>
          <a:prstGeom prst="frame">
            <a:avLst>
              <a:gd name="adj1" fmla="val 2800"/>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 Placeholder 20">
            <a:extLst>
              <a:ext uri="{FF2B5EF4-FFF2-40B4-BE49-F238E27FC236}">
                <a16:creationId xmlns:a16="http://schemas.microsoft.com/office/drawing/2014/main" id="{C3A105AD-DCE9-21E5-377F-578C360EB746}"/>
              </a:ext>
            </a:extLst>
          </p:cNvPr>
          <p:cNvSpPr txBox="1">
            <a:spLocks/>
          </p:cNvSpPr>
          <p:nvPr/>
        </p:nvSpPr>
        <p:spPr>
          <a:xfrm>
            <a:off x="5342977" y="2114630"/>
            <a:ext cx="1701800" cy="1178717"/>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r>
              <a:rPr lang="en-US" sz="1400" b="1">
                <a:solidFill>
                  <a:schemeClr val="lt1"/>
                </a:solidFill>
                <a:latin typeface="Lato"/>
                <a:ea typeface="Lato"/>
                <a:cs typeface="Lato"/>
                <a:sym typeface="Lato"/>
              </a:rPr>
              <a:t>LOREM IPSUM</a:t>
            </a:r>
          </a:p>
          <a:p>
            <a:pPr marL="0" marR="0" lvl="0" indent="0" algn="l" rtl="0">
              <a:lnSpc>
                <a:spcPct val="90000"/>
              </a:lnSpc>
              <a:spcBef>
                <a:spcPts val="100"/>
              </a:spcBef>
              <a:spcAft>
                <a:spcPts val="100"/>
              </a:spcAft>
              <a:buClr>
                <a:schemeClr val="dk1"/>
              </a:buClr>
              <a:buSzPts val="1000"/>
              <a:buNone/>
            </a:pPr>
            <a:r>
              <a:rPr lang="en-US" sz="1000">
                <a:solidFill>
                  <a:schemeClr val="lt1"/>
                </a:solidFill>
                <a:latin typeface="Lato"/>
                <a:ea typeface="Lato"/>
                <a:cs typeface="Lato"/>
                <a:sym typeface="Lato"/>
              </a:rPr>
              <a:t>Lorem ipsum dolor sit amet, consectetur adipiscing elit. </a:t>
            </a:r>
          </a:p>
        </p:txBody>
      </p:sp>
      <p:grpSp>
        <p:nvGrpSpPr>
          <p:cNvPr id="7" name="Group 6">
            <a:extLst>
              <a:ext uri="{FF2B5EF4-FFF2-40B4-BE49-F238E27FC236}">
                <a16:creationId xmlns:a16="http://schemas.microsoft.com/office/drawing/2014/main" id="{0F09ECC5-AD02-B2BB-AC6B-162CF21608C2}"/>
              </a:ext>
            </a:extLst>
          </p:cNvPr>
          <p:cNvGrpSpPr/>
          <p:nvPr/>
        </p:nvGrpSpPr>
        <p:grpSpPr>
          <a:xfrm rot="5400000">
            <a:off x="3897219" y="1338025"/>
            <a:ext cx="154828" cy="2736687"/>
            <a:chOff x="662839" y="5636897"/>
            <a:chExt cx="154828" cy="2736687"/>
          </a:xfrm>
        </p:grpSpPr>
        <p:cxnSp>
          <p:nvCxnSpPr>
            <p:cNvPr id="8" name="Straight Connector 7">
              <a:extLst>
                <a:ext uri="{FF2B5EF4-FFF2-40B4-BE49-F238E27FC236}">
                  <a16:creationId xmlns:a16="http://schemas.microsoft.com/office/drawing/2014/main" id="{5E21D144-7260-0525-5582-F696D5502174}"/>
                </a:ext>
              </a:extLst>
            </p:cNvPr>
            <p:cNvCxnSpPr>
              <a:cxnSpLocks/>
              <a:stCxn id="5" idx="1"/>
            </p:cNvCxnSpPr>
            <p:nvPr/>
          </p:nvCxnSpPr>
          <p:spPr>
            <a:xfrm rot="16200000" flipH="1">
              <a:off x="-575178" y="6949948"/>
              <a:ext cx="2626104" cy="1"/>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DF1859D-461D-D306-C5BB-EADB0FABB1B2}"/>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21" name="Arrow: Pentagon 107">
            <a:extLst>
              <a:ext uri="{FF2B5EF4-FFF2-40B4-BE49-F238E27FC236}">
                <a16:creationId xmlns:a16="http://schemas.microsoft.com/office/drawing/2014/main" id="{F5BDCC6E-4300-F080-7AA8-E370652E966C}"/>
              </a:ext>
            </a:extLst>
          </p:cNvPr>
          <p:cNvSpPr/>
          <p:nvPr/>
        </p:nvSpPr>
        <p:spPr>
          <a:xfrm rot="10800000" flipH="1" flipV="1">
            <a:off x="7612068" y="1836170"/>
            <a:ext cx="5459695" cy="2122765"/>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Swap in the relevant screenshots and move the boxes around to point to specific time periods or patterns. </a:t>
            </a:r>
            <a:r>
              <a:rPr lang="en-US" sz="1600">
                <a:solidFill>
                  <a:srgbClr val="333333"/>
                </a:solidFill>
                <a:latin typeface="Lato" panose="020F0502020204030203" pitchFamily="34" charset="77"/>
              </a:rPr>
              <a:t>E</a:t>
            </a:r>
            <a:r>
              <a:rPr lang="en-US" sz="1600" b="0" i="0" u="none" strike="noStrike">
                <a:solidFill>
                  <a:srgbClr val="333333"/>
                </a:solidFill>
                <a:effectLst/>
                <a:latin typeface="Lato" panose="020F0502020204030203" pitchFamily="34" charset="77"/>
              </a:rPr>
              <a:t>dit the supporting callouts to give the reader further information so they understand why this is relevant or compelling.</a:t>
            </a:r>
            <a:endParaRPr lang="en-US" sz="1600">
              <a:solidFill>
                <a:schemeClr val="tx1"/>
              </a:solidFill>
              <a:latin typeface="Lato" panose="020F0502020204030203" pitchFamily="34" charset="77"/>
            </a:endParaRPr>
          </a:p>
        </p:txBody>
      </p:sp>
      <p:grpSp>
        <p:nvGrpSpPr>
          <p:cNvPr id="24" name="Group 23">
            <a:extLst>
              <a:ext uri="{FF2B5EF4-FFF2-40B4-BE49-F238E27FC236}">
                <a16:creationId xmlns:a16="http://schemas.microsoft.com/office/drawing/2014/main" id="{0DF4E220-A49D-B0D4-CBE0-4DD1BAFF8FF5}"/>
              </a:ext>
            </a:extLst>
          </p:cNvPr>
          <p:cNvGrpSpPr/>
          <p:nvPr/>
        </p:nvGrpSpPr>
        <p:grpSpPr>
          <a:xfrm>
            <a:off x="6075239" y="167602"/>
            <a:ext cx="1208978" cy="259136"/>
            <a:chOff x="588861" y="8950826"/>
            <a:chExt cx="1430622" cy="306644"/>
          </a:xfrm>
        </p:grpSpPr>
        <p:sp>
          <p:nvSpPr>
            <p:cNvPr id="28" name="Text Placeholder 20">
              <a:hlinkClick r:id="rId4" action="ppaction://hlinksldjump"/>
              <a:extLst>
                <a:ext uri="{FF2B5EF4-FFF2-40B4-BE49-F238E27FC236}">
                  <a16:creationId xmlns:a16="http://schemas.microsoft.com/office/drawing/2014/main" id="{959D7B84-82F4-E282-CB42-01CE1846233F}"/>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29" name="Graphic 28" descr="Arrow Right with solid fill">
              <a:extLst>
                <a:ext uri="{FF2B5EF4-FFF2-40B4-BE49-F238E27FC236}">
                  <a16:creationId xmlns:a16="http://schemas.microsoft.com/office/drawing/2014/main" id="{29F3ED74-18E9-98D0-B36C-F0A300D2295A}"/>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sp>
        <p:nvSpPr>
          <p:cNvPr id="3" name="Arrow: Pentagon 107">
            <a:extLst>
              <a:ext uri="{FF2B5EF4-FFF2-40B4-BE49-F238E27FC236}">
                <a16:creationId xmlns:a16="http://schemas.microsoft.com/office/drawing/2014/main" id="{504A4EC9-400E-0022-FAE5-107FB7803FF5}"/>
              </a:ext>
            </a:extLst>
          </p:cNvPr>
          <p:cNvSpPr/>
          <p:nvPr/>
        </p:nvSpPr>
        <p:spPr>
          <a:xfrm rot="10800000" flipH="1" flipV="1">
            <a:off x="7612067" y="4287555"/>
            <a:ext cx="5459695" cy="1439478"/>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Please Note: This is an example of some usage patterns that could be of interest. Please use this as a guide but adjust accordingly to accommodate your own findings that are relevant for the customer. </a:t>
            </a:r>
            <a:endParaRPr lang="en-US" sz="1600">
              <a:solidFill>
                <a:schemeClr val="tx1"/>
              </a:solidFill>
              <a:latin typeface="Lato" panose="020F0502020204030203" pitchFamily="34" charset="77"/>
            </a:endParaRPr>
          </a:p>
        </p:txBody>
      </p:sp>
      <p:sp>
        <p:nvSpPr>
          <p:cNvPr id="32" name="Arrow: Pentagon 107">
            <a:extLst>
              <a:ext uri="{FF2B5EF4-FFF2-40B4-BE49-F238E27FC236}">
                <a16:creationId xmlns:a16="http://schemas.microsoft.com/office/drawing/2014/main" id="{6B48E034-11E1-B11B-95A5-D0750C2F5EFC}"/>
              </a:ext>
            </a:extLst>
          </p:cNvPr>
          <p:cNvSpPr/>
          <p:nvPr/>
        </p:nvSpPr>
        <p:spPr>
          <a:xfrm rot="10800000" flipH="1" flipV="1">
            <a:off x="7582760" y="6280287"/>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sp>
        <p:nvSpPr>
          <p:cNvPr id="31" name="Text Placeholder 20">
            <a:extLst>
              <a:ext uri="{FF2B5EF4-FFF2-40B4-BE49-F238E27FC236}">
                <a16:creationId xmlns:a16="http://schemas.microsoft.com/office/drawing/2014/main" id="{C2A78750-42B9-1E50-9F6D-901605B3CA2A}"/>
              </a:ext>
            </a:extLst>
          </p:cNvPr>
          <p:cNvSpPr txBox="1">
            <a:spLocks/>
          </p:cNvSpPr>
          <p:nvPr/>
        </p:nvSpPr>
        <p:spPr>
          <a:xfrm>
            <a:off x="610724" y="5138906"/>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600" b="1">
                <a:latin typeface="Lato"/>
                <a:ea typeface="Lato"/>
                <a:cs typeface="Lato"/>
                <a:sym typeface="Lato"/>
              </a:rPr>
              <a:t>SO WHAT?</a:t>
            </a:r>
            <a:endParaRPr lang="en-US"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a:latin typeface="Lato"/>
                <a:ea typeface="Lato"/>
                <a:cs typeface="Lato"/>
                <a:sym typeface="Lato"/>
              </a:rPr>
              <a:t>What’s the impact on your organization?</a:t>
            </a:r>
            <a:endParaRPr lang="en-US"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US" sz="900">
                <a:latin typeface="Lato"/>
                <a:ea typeface="Lato"/>
                <a:cs typeface="Lato"/>
                <a:sym typeface="Lato"/>
              </a:rPr>
              <a:t>Lorem ipsum dolor sit amet, consectetur adipiscing elit. </a:t>
            </a:r>
            <a:endParaRPr lang="en-US"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p:txBody>
      </p:sp>
      <p:grpSp>
        <p:nvGrpSpPr>
          <p:cNvPr id="11" name="Group 10">
            <a:extLst>
              <a:ext uri="{FF2B5EF4-FFF2-40B4-BE49-F238E27FC236}">
                <a16:creationId xmlns:a16="http://schemas.microsoft.com/office/drawing/2014/main" id="{71CA74B4-AA7C-61F5-5883-91A8A3D85023}"/>
              </a:ext>
            </a:extLst>
          </p:cNvPr>
          <p:cNvGrpSpPr/>
          <p:nvPr/>
        </p:nvGrpSpPr>
        <p:grpSpPr>
          <a:xfrm>
            <a:off x="6273761" y="5356448"/>
            <a:ext cx="520398" cy="520398"/>
            <a:chOff x="6273761" y="5356448"/>
            <a:chExt cx="520398" cy="520398"/>
          </a:xfrm>
        </p:grpSpPr>
        <p:sp>
          <p:nvSpPr>
            <p:cNvPr id="6" name="Rounded Rectangle 87">
              <a:extLst>
                <a:ext uri="{FF2B5EF4-FFF2-40B4-BE49-F238E27FC236}">
                  <a16:creationId xmlns:a16="http://schemas.microsoft.com/office/drawing/2014/main" id="{78B543B5-259F-F513-34DA-7DD134305C23}"/>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10" name="Graphic 9">
              <a:extLst>
                <a:ext uri="{FF2B5EF4-FFF2-40B4-BE49-F238E27FC236}">
                  <a16:creationId xmlns:a16="http://schemas.microsoft.com/office/drawing/2014/main" id="{B49EE407-19C7-3FFD-A78B-974B640CF3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136441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DDAB5-C533-3D14-B3E2-25A728FFA125}"/>
              </a:ext>
            </a:extLst>
          </p:cNvPr>
          <p:cNvSpPr>
            <a:spLocks noGrp="1"/>
          </p:cNvSpPr>
          <p:nvPr>
            <p:ph type="title"/>
          </p:nvPr>
        </p:nvSpPr>
        <p:spPr/>
        <p:txBody>
          <a:bodyPr/>
          <a:lstStyle/>
          <a:p>
            <a:r>
              <a:rPr lang="en-GB"/>
              <a:t>TRAFFIC USAGE ANALYSIS</a:t>
            </a:r>
          </a:p>
        </p:txBody>
      </p:sp>
      <p:sp>
        <p:nvSpPr>
          <p:cNvPr id="4" name="Slide Number Placeholder 3">
            <a:extLst>
              <a:ext uri="{FF2B5EF4-FFF2-40B4-BE49-F238E27FC236}">
                <a16:creationId xmlns:a16="http://schemas.microsoft.com/office/drawing/2014/main" id="{E6113824-8D09-5640-5159-9C54F3CE3116}"/>
              </a:ext>
            </a:extLst>
          </p:cNvPr>
          <p:cNvSpPr>
            <a:spLocks noGrp="1"/>
          </p:cNvSpPr>
          <p:nvPr>
            <p:ph type="sldNum" sz="quarter" idx="4"/>
          </p:nvPr>
        </p:nvSpPr>
        <p:spPr/>
        <p:txBody>
          <a:bodyPr/>
          <a:lstStyle/>
          <a:p>
            <a:fld id="{BFED2ECA-2287-224B-9022-53D385F324B0}" type="slidenum">
              <a:rPr lang="en-GB" smtClean="0"/>
              <a:t>13</a:t>
            </a:fld>
            <a:endParaRPr lang="en-GB"/>
          </a:p>
        </p:txBody>
      </p:sp>
      <p:pic>
        <p:nvPicPr>
          <p:cNvPr id="15" name="Grafik 8">
            <a:extLst>
              <a:ext uri="{FF2B5EF4-FFF2-40B4-BE49-F238E27FC236}">
                <a16:creationId xmlns:a16="http://schemas.microsoft.com/office/drawing/2014/main" id="{2B978DD9-9D8B-0DCE-4C44-23E9FC3AB1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065" y="1815212"/>
            <a:ext cx="3798052" cy="3530694"/>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16" name="Rahmen 4">
            <a:extLst>
              <a:ext uri="{FF2B5EF4-FFF2-40B4-BE49-F238E27FC236}">
                <a16:creationId xmlns:a16="http://schemas.microsoft.com/office/drawing/2014/main" id="{9B3105D6-D4DC-52A9-4B8D-95A42FB8F4D7}"/>
              </a:ext>
            </a:extLst>
          </p:cNvPr>
          <p:cNvSpPr/>
          <p:nvPr/>
        </p:nvSpPr>
        <p:spPr>
          <a:xfrm>
            <a:off x="2028996" y="5010458"/>
            <a:ext cx="580116" cy="335448"/>
          </a:xfrm>
          <a:prstGeom prst="fram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Rahmen 5">
            <a:extLst>
              <a:ext uri="{FF2B5EF4-FFF2-40B4-BE49-F238E27FC236}">
                <a16:creationId xmlns:a16="http://schemas.microsoft.com/office/drawing/2014/main" id="{A0A019D1-4FDF-A343-8294-01BAF4B7DA86}"/>
              </a:ext>
            </a:extLst>
          </p:cNvPr>
          <p:cNvSpPr/>
          <p:nvPr/>
        </p:nvSpPr>
        <p:spPr>
          <a:xfrm>
            <a:off x="991613" y="3654273"/>
            <a:ext cx="3587907" cy="702963"/>
          </a:xfrm>
          <a:prstGeom prst="frame">
            <a:avLst>
              <a:gd name="adj1" fmla="val 280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Rahmen 9">
            <a:extLst>
              <a:ext uri="{FF2B5EF4-FFF2-40B4-BE49-F238E27FC236}">
                <a16:creationId xmlns:a16="http://schemas.microsoft.com/office/drawing/2014/main" id="{E1F523B4-4AB9-654A-D270-F4C8CA509F3A}"/>
              </a:ext>
            </a:extLst>
          </p:cNvPr>
          <p:cNvSpPr/>
          <p:nvPr/>
        </p:nvSpPr>
        <p:spPr>
          <a:xfrm>
            <a:off x="984175" y="2045285"/>
            <a:ext cx="1044822" cy="702963"/>
          </a:xfrm>
          <a:prstGeom prst="frame">
            <a:avLst>
              <a:gd name="adj1" fmla="val 280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Text Placeholder 20">
            <a:extLst>
              <a:ext uri="{FF2B5EF4-FFF2-40B4-BE49-F238E27FC236}">
                <a16:creationId xmlns:a16="http://schemas.microsoft.com/office/drawing/2014/main" id="{E9BC2134-EF5F-D8C8-1F30-634FE144856C}"/>
              </a:ext>
            </a:extLst>
          </p:cNvPr>
          <p:cNvSpPr txBox="1">
            <a:spLocks/>
          </p:cNvSpPr>
          <p:nvPr/>
        </p:nvSpPr>
        <p:spPr>
          <a:xfrm>
            <a:off x="5379072" y="1819401"/>
            <a:ext cx="1701800" cy="1178717"/>
          </a:xfrm>
          <a:prstGeom prst="roundRect">
            <a:avLst>
              <a:gd name="adj" fmla="val 3898"/>
            </a:avLst>
          </a:prstGeom>
          <a:solidFill>
            <a:srgbClr val="FFC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GB" sz="1400" b="1" i="0" u="none" strike="noStrike" kern="1200" cap="none" spc="0" normalizeH="0" baseline="0" noProof="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GB" sz="1000" b="0" i="0" u="none" strike="noStrike" kern="1200" cap="none" spc="0" normalizeH="0" baseline="0" noProof="0">
                <a:ln>
                  <a:noFill/>
                </a:ln>
                <a:solidFill>
                  <a:srgbClr val="FFFFFF"/>
                </a:solidFill>
                <a:effectLst/>
                <a:uLnTx/>
                <a:uFillTx/>
                <a:latin typeface="Lato"/>
                <a:ea typeface="Lato"/>
                <a:cs typeface="Lato"/>
                <a:sym typeface="Lato"/>
              </a:rPr>
              <a:t>Lorem ipsum dolor sit amet, consectetur adipiscing elit. </a:t>
            </a:r>
          </a:p>
        </p:txBody>
      </p:sp>
      <p:grpSp>
        <p:nvGrpSpPr>
          <p:cNvPr id="14" name="Group 13">
            <a:extLst>
              <a:ext uri="{FF2B5EF4-FFF2-40B4-BE49-F238E27FC236}">
                <a16:creationId xmlns:a16="http://schemas.microsoft.com/office/drawing/2014/main" id="{5CAFA89E-459D-AF44-856A-0C4A7F7A7307}"/>
              </a:ext>
            </a:extLst>
          </p:cNvPr>
          <p:cNvGrpSpPr/>
          <p:nvPr/>
        </p:nvGrpSpPr>
        <p:grpSpPr>
          <a:xfrm rot="5400000">
            <a:off x="3585899" y="676729"/>
            <a:ext cx="154828" cy="3431519"/>
            <a:chOff x="662839" y="4942065"/>
            <a:chExt cx="154828" cy="3431519"/>
          </a:xfrm>
        </p:grpSpPr>
        <p:cxnSp>
          <p:nvCxnSpPr>
            <p:cNvPr id="19" name="Straight Connector 18">
              <a:extLst>
                <a:ext uri="{FF2B5EF4-FFF2-40B4-BE49-F238E27FC236}">
                  <a16:creationId xmlns:a16="http://schemas.microsoft.com/office/drawing/2014/main" id="{6902AFB7-0000-C3AB-8EAE-76534C8BCC5C}"/>
                </a:ext>
              </a:extLst>
            </p:cNvPr>
            <p:cNvCxnSpPr>
              <a:cxnSpLocks/>
            </p:cNvCxnSpPr>
            <p:nvPr/>
          </p:nvCxnSpPr>
          <p:spPr>
            <a:xfrm rot="16200000" flipH="1">
              <a:off x="-922595" y="6602533"/>
              <a:ext cx="3320935" cy="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71BFA76-4FB5-9D81-F55D-8133D960CE44}"/>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01820"/>
                </a:solidFill>
              </a:endParaRPr>
            </a:p>
          </p:txBody>
        </p:sp>
      </p:grpSp>
      <p:sp>
        <p:nvSpPr>
          <p:cNvPr id="22" name="Text Placeholder 20">
            <a:extLst>
              <a:ext uri="{FF2B5EF4-FFF2-40B4-BE49-F238E27FC236}">
                <a16:creationId xmlns:a16="http://schemas.microsoft.com/office/drawing/2014/main" id="{0017B6A3-BF04-762A-0240-9C13150BA8CC}"/>
              </a:ext>
            </a:extLst>
          </p:cNvPr>
          <p:cNvSpPr txBox="1">
            <a:spLocks/>
          </p:cNvSpPr>
          <p:nvPr/>
        </p:nvSpPr>
        <p:spPr>
          <a:xfrm>
            <a:off x="5379072" y="3416395"/>
            <a:ext cx="1701800" cy="1178717"/>
          </a:xfrm>
          <a:prstGeom prst="roundRect">
            <a:avLst>
              <a:gd name="adj" fmla="val 3898"/>
            </a:avLst>
          </a:prstGeom>
          <a:solidFill>
            <a:srgbClr val="FFC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GB" sz="1400" b="1" i="0" u="none" strike="noStrike" kern="1200" cap="none" spc="0" normalizeH="0" baseline="0" noProof="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GB" sz="1000" b="0" i="0" u="none" strike="noStrike" kern="1200" cap="none" spc="0" normalizeH="0" baseline="0" noProof="0">
                <a:ln>
                  <a:noFill/>
                </a:ln>
                <a:solidFill>
                  <a:srgbClr val="FFFFFF"/>
                </a:solidFill>
                <a:effectLst/>
                <a:uLnTx/>
                <a:uFillTx/>
                <a:latin typeface="Lato"/>
                <a:ea typeface="Lato"/>
                <a:cs typeface="Lato"/>
                <a:sym typeface="Lato"/>
              </a:rPr>
              <a:t>Lorem ipsum dolor sit amet, consectetur adipiscing elit. </a:t>
            </a:r>
            <a:r>
              <a:rPr lang="en-GB" sz="1400">
                <a:solidFill>
                  <a:schemeClr val="lt1"/>
                </a:solidFill>
                <a:latin typeface="Lato"/>
                <a:ea typeface="Lato"/>
                <a:cs typeface="Lato"/>
                <a:sym typeface="Lato"/>
              </a:rPr>
              <a:t> </a:t>
            </a:r>
          </a:p>
        </p:txBody>
      </p:sp>
      <p:grpSp>
        <p:nvGrpSpPr>
          <p:cNvPr id="25" name="Group 24">
            <a:extLst>
              <a:ext uri="{FF2B5EF4-FFF2-40B4-BE49-F238E27FC236}">
                <a16:creationId xmlns:a16="http://schemas.microsoft.com/office/drawing/2014/main" id="{75C57236-A9D3-11A5-8402-41F7A8DB2ADE}"/>
              </a:ext>
            </a:extLst>
          </p:cNvPr>
          <p:cNvGrpSpPr/>
          <p:nvPr/>
        </p:nvGrpSpPr>
        <p:grpSpPr>
          <a:xfrm rot="5400000">
            <a:off x="4869228" y="3578403"/>
            <a:ext cx="154828" cy="864861"/>
            <a:chOff x="662839" y="7508723"/>
            <a:chExt cx="154828" cy="864861"/>
          </a:xfrm>
        </p:grpSpPr>
        <p:cxnSp>
          <p:nvCxnSpPr>
            <p:cNvPr id="26" name="Straight Connector 25">
              <a:extLst>
                <a:ext uri="{FF2B5EF4-FFF2-40B4-BE49-F238E27FC236}">
                  <a16:creationId xmlns:a16="http://schemas.microsoft.com/office/drawing/2014/main" id="{A680792E-B3C2-DF7B-49EC-82F027250615}"/>
                </a:ext>
              </a:extLst>
            </p:cNvPr>
            <p:cNvCxnSpPr>
              <a:cxnSpLocks/>
            </p:cNvCxnSpPr>
            <p:nvPr/>
          </p:nvCxnSpPr>
          <p:spPr>
            <a:xfrm rot="16200000" flipH="1">
              <a:off x="360734" y="7885862"/>
              <a:ext cx="754277" cy="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3033E46-A8C2-DD57-3D90-42AAEE324D2D}"/>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01820"/>
                </a:solidFill>
              </a:endParaRPr>
            </a:p>
          </p:txBody>
        </p:sp>
      </p:grpSp>
      <p:sp>
        <p:nvSpPr>
          <p:cNvPr id="21" name="Arrow: Pentagon 107">
            <a:extLst>
              <a:ext uri="{FF2B5EF4-FFF2-40B4-BE49-F238E27FC236}">
                <a16:creationId xmlns:a16="http://schemas.microsoft.com/office/drawing/2014/main" id="{F5BDCC6E-4300-F080-7AA8-E370652E966C}"/>
              </a:ext>
            </a:extLst>
          </p:cNvPr>
          <p:cNvSpPr/>
          <p:nvPr/>
        </p:nvSpPr>
        <p:spPr>
          <a:xfrm rot="10800000" flipH="1" flipV="1">
            <a:off x="7559675" y="983902"/>
            <a:ext cx="5459695" cy="2122765"/>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Swap in the relevant screenshots and move the boxes around to point to specific time periods or patterns. </a:t>
            </a:r>
            <a:r>
              <a:rPr lang="en-GB" sz="1600">
                <a:solidFill>
                  <a:srgbClr val="333333"/>
                </a:solidFill>
                <a:latin typeface="Lato" panose="020F0502020204030203" pitchFamily="34" charset="77"/>
              </a:rPr>
              <a:t>E</a:t>
            </a:r>
            <a:r>
              <a:rPr lang="en-GB" sz="1600" b="0" i="0" u="none" strike="noStrike">
                <a:solidFill>
                  <a:srgbClr val="333333"/>
                </a:solidFill>
                <a:effectLst/>
                <a:latin typeface="Lato" panose="020F0502020204030203" pitchFamily="34" charset="77"/>
              </a:rPr>
              <a:t>dit the supporting callouts to give the reader further information so they understand why this is relevant or compelling.</a:t>
            </a:r>
            <a:endParaRPr lang="en-GB" sz="1600">
              <a:solidFill>
                <a:schemeClr val="tx1"/>
              </a:solidFill>
              <a:latin typeface="Lato" panose="020F0502020204030203" pitchFamily="34" charset="77"/>
            </a:endParaRPr>
          </a:p>
        </p:txBody>
      </p:sp>
      <p:grpSp>
        <p:nvGrpSpPr>
          <p:cNvPr id="24" name="Group 23">
            <a:extLst>
              <a:ext uri="{FF2B5EF4-FFF2-40B4-BE49-F238E27FC236}">
                <a16:creationId xmlns:a16="http://schemas.microsoft.com/office/drawing/2014/main" id="{0DF4E220-A49D-B0D4-CBE0-4DD1BAFF8FF5}"/>
              </a:ext>
            </a:extLst>
          </p:cNvPr>
          <p:cNvGrpSpPr/>
          <p:nvPr/>
        </p:nvGrpSpPr>
        <p:grpSpPr>
          <a:xfrm>
            <a:off x="6075239" y="167602"/>
            <a:ext cx="1208978" cy="259136"/>
            <a:chOff x="588861" y="8950826"/>
            <a:chExt cx="1430622" cy="306644"/>
          </a:xfrm>
        </p:grpSpPr>
        <p:sp>
          <p:nvSpPr>
            <p:cNvPr id="28" name="Text Placeholder 20">
              <a:hlinkClick r:id="rId4" action="ppaction://hlinksldjump"/>
              <a:extLst>
                <a:ext uri="{FF2B5EF4-FFF2-40B4-BE49-F238E27FC236}">
                  <a16:creationId xmlns:a16="http://schemas.microsoft.com/office/drawing/2014/main" id="{959D7B84-82F4-E282-CB42-01CE1846233F}"/>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29" name="Graphic 28" descr="Arrow Right with solid fill">
              <a:extLst>
                <a:ext uri="{FF2B5EF4-FFF2-40B4-BE49-F238E27FC236}">
                  <a16:creationId xmlns:a16="http://schemas.microsoft.com/office/drawing/2014/main" id="{29F3ED74-18E9-98D0-B36C-F0A300D2295A}"/>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sp>
        <p:nvSpPr>
          <p:cNvPr id="32" name="Arrow: Pentagon 107">
            <a:extLst>
              <a:ext uri="{FF2B5EF4-FFF2-40B4-BE49-F238E27FC236}">
                <a16:creationId xmlns:a16="http://schemas.microsoft.com/office/drawing/2014/main" id="{6EB78D66-9D4F-9381-E24B-12928D5019F1}"/>
              </a:ext>
            </a:extLst>
          </p:cNvPr>
          <p:cNvSpPr/>
          <p:nvPr/>
        </p:nvSpPr>
        <p:spPr>
          <a:xfrm rot="10800000" flipH="1" flipV="1">
            <a:off x="7582760" y="6280287"/>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GB" sz="1600">
              <a:solidFill>
                <a:schemeClr val="tx1"/>
              </a:solidFill>
              <a:latin typeface="Lato" panose="020F0502020204030203" pitchFamily="34" charset="77"/>
            </a:endParaRPr>
          </a:p>
        </p:txBody>
      </p:sp>
      <p:sp>
        <p:nvSpPr>
          <p:cNvPr id="5" name="Arrow: Pentagon 107">
            <a:extLst>
              <a:ext uri="{FF2B5EF4-FFF2-40B4-BE49-F238E27FC236}">
                <a16:creationId xmlns:a16="http://schemas.microsoft.com/office/drawing/2014/main" id="{4DFF745B-F6D4-316B-B928-035361902C30}"/>
              </a:ext>
            </a:extLst>
          </p:cNvPr>
          <p:cNvSpPr/>
          <p:nvPr/>
        </p:nvSpPr>
        <p:spPr>
          <a:xfrm rot="10800000" flipH="1" flipV="1">
            <a:off x="7559674" y="3327142"/>
            <a:ext cx="5459695" cy="135722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Change the fill color to contrast better. </a:t>
            </a:r>
            <a:r>
              <a:rPr lang="en-GB" sz="1600">
                <a:solidFill>
                  <a:srgbClr val="333333"/>
                </a:solidFill>
                <a:latin typeface="Lato" panose="020F0502020204030203" pitchFamily="34" charset="77"/>
              </a:rPr>
              <a:t>i.e., if there is a graph with red change highlight and callout boxes to yellow </a:t>
            </a:r>
            <a:endParaRPr lang="en-GB" sz="1600">
              <a:solidFill>
                <a:schemeClr val="tx1"/>
              </a:solidFill>
              <a:latin typeface="Lato" panose="020F0502020204030203" pitchFamily="34" charset="77"/>
            </a:endParaRPr>
          </a:p>
        </p:txBody>
      </p:sp>
      <p:sp>
        <p:nvSpPr>
          <p:cNvPr id="42" name="Text Placeholder 20">
            <a:extLst>
              <a:ext uri="{FF2B5EF4-FFF2-40B4-BE49-F238E27FC236}">
                <a16:creationId xmlns:a16="http://schemas.microsoft.com/office/drawing/2014/main" id="{1D39461A-8FD2-9AAA-1DF5-4A2178B81B38}"/>
              </a:ext>
            </a:extLst>
          </p:cNvPr>
          <p:cNvSpPr txBox="1">
            <a:spLocks/>
          </p:cNvSpPr>
          <p:nvPr/>
        </p:nvSpPr>
        <p:spPr>
          <a:xfrm>
            <a:off x="610724" y="6085077"/>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GB"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GB" sz="1600" b="1">
                <a:latin typeface="Lato"/>
                <a:ea typeface="Lato"/>
                <a:cs typeface="Lato"/>
                <a:sym typeface="Lato"/>
              </a:rPr>
              <a:t>SO WHAT?</a:t>
            </a:r>
            <a:endParaRPr lang="en-GB"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GB" sz="1200" b="1">
                <a:latin typeface="Lato"/>
                <a:ea typeface="Lato"/>
                <a:cs typeface="Lato"/>
                <a:sym typeface="Lato"/>
              </a:rPr>
              <a:t>What’s the impact on your organization?</a:t>
            </a:r>
            <a:endParaRPr lang="en-GB"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GB" sz="900">
                <a:latin typeface="Lato"/>
                <a:ea typeface="Lato"/>
                <a:cs typeface="Lato"/>
                <a:sym typeface="Lato"/>
              </a:rPr>
              <a:t>Lorem ipsum dolor sit amet, consectetur adipiscing elit. </a:t>
            </a:r>
            <a:endParaRPr lang="en-GB"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p:txBody>
      </p:sp>
      <p:grpSp>
        <p:nvGrpSpPr>
          <p:cNvPr id="3" name="Group 2">
            <a:extLst>
              <a:ext uri="{FF2B5EF4-FFF2-40B4-BE49-F238E27FC236}">
                <a16:creationId xmlns:a16="http://schemas.microsoft.com/office/drawing/2014/main" id="{C86D91DE-F03D-DD25-2457-063E88914406}"/>
              </a:ext>
            </a:extLst>
          </p:cNvPr>
          <p:cNvGrpSpPr/>
          <p:nvPr/>
        </p:nvGrpSpPr>
        <p:grpSpPr>
          <a:xfrm>
            <a:off x="6229972" y="6260416"/>
            <a:ext cx="520398" cy="520398"/>
            <a:chOff x="6273761" y="5356448"/>
            <a:chExt cx="520398" cy="520398"/>
          </a:xfrm>
        </p:grpSpPr>
        <p:sp>
          <p:nvSpPr>
            <p:cNvPr id="6" name="Rounded Rectangle 87">
              <a:extLst>
                <a:ext uri="{FF2B5EF4-FFF2-40B4-BE49-F238E27FC236}">
                  <a16:creationId xmlns:a16="http://schemas.microsoft.com/office/drawing/2014/main" id="{40518D22-74C5-8756-CE1E-668820A67C0C}"/>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pic>
          <p:nvPicPr>
            <p:cNvPr id="7" name="Graphic 6">
              <a:extLst>
                <a:ext uri="{FF2B5EF4-FFF2-40B4-BE49-F238E27FC236}">
                  <a16:creationId xmlns:a16="http://schemas.microsoft.com/office/drawing/2014/main" id="{5D09DF30-7AFF-AB61-5802-B5BCD1A2B0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286658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p:txBody>
          <a:bodyPr/>
          <a:lstStyle/>
          <a:p>
            <a:r>
              <a:rPr lang="en-GB"/>
              <a:t>KEY INSIGHTS</a:t>
            </a:r>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17" name="Picture Placeholder 16" descr="A graph on a computer screen&#10;&#10;Description automatically generated">
            <a:extLst>
              <a:ext uri="{FF2B5EF4-FFF2-40B4-BE49-F238E27FC236}">
                <a16:creationId xmlns:a16="http://schemas.microsoft.com/office/drawing/2014/main" id="{0C191E03-6777-14DB-261B-B91D6D30D286}"/>
              </a:ext>
            </a:extLst>
          </p:cNvPr>
          <p:cNvPicPr>
            <a:picLocks noGrp="1" noChangeAspect="1"/>
          </p:cNvPicPr>
          <p:nvPr>
            <p:ph type="pic" sz="quarter" idx="10"/>
          </p:nvPr>
        </p:nvPicPr>
        <p:blipFill>
          <a:blip r:embed="rId2"/>
          <a:srcRect l="21868" r="21868"/>
          <a:stretch>
            <a:fillRect/>
          </a:stretch>
        </p:blipFill>
        <p:spPr>
          <a:noFill/>
        </p:spPr>
      </p:pic>
      <p:grpSp>
        <p:nvGrpSpPr>
          <p:cNvPr id="10" name="Group 9">
            <a:extLst>
              <a:ext uri="{FF2B5EF4-FFF2-40B4-BE49-F238E27FC236}">
                <a16:creationId xmlns:a16="http://schemas.microsoft.com/office/drawing/2014/main" id="{790B65C0-E4C7-33D1-75B0-8012E2C526E4}"/>
              </a:ext>
            </a:extLst>
          </p:cNvPr>
          <p:cNvGrpSpPr/>
          <p:nvPr/>
        </p:nvGrpSpPr>
        <p:grpSpPr>
          <a:xfrm>
            <a:off x="6075239" y="167602"/>
            <a:ext cx="1208978" cy="259136"/>
            <a:chOff x="588861" y="8950826"/>
            <a:chExt cx="1430622" cy="306644"/>
          </a:xfrm>
        </p:grpSpPr>
        <p:sp>
          <p:nvSpPr>
            <p:cNvPr id="11" name="Text Placeholder 20">
              <a:hlinkClick r:id="rId3" action="ppaction://hlinksldjump"/>
              <a:extLst>
                <a:ext uri="{FF2B5EF4-FFF2-40B4-BE49-F238E27FC236}">
                  <a16:creationId xmlns:a16="http://schemas.microsoft.com/office/drawing/2014/main" id="{F6D8AD3D-2AA9-B122-A3C4-6E13552C2056}"/>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817FF8AA-4068-6169-8D58-1AFEF385AE7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90194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2AAB7D21-BC97-A418-24B3-C70A00C45951}"/>
              </a:ext>
            </a:extLst>
          </p:cNvPr>
          <p:cNvSpPr>
            <a:spLocks noGrp="1"/>
          </p:cNvSpPr>
          <p:nvPr>
            <p:ph type="title"/>
          </p:nvPr>
        </p:nvSpPr>
        <p:spPr>
          <a:xfrm>
            <a:off x="647700" y="532780"/>
            <a:ext cx="6266448" cy="978562"/>
          </a:xfrm>
        </p:spPr>
        <p:txBody>
          <a:bodyPr/>
          <a:lstStyle/>
          <a:p>
            <a:r>
              <a:rPr lang="en-GB"/>
              <a:t>KEY INSIGHTS</a:t>
            </a:r>
          </a:p>
        </p:txBody>
      </p:sp>
      <p:sp>
        <p:nvSpPr>
          <p:cNvPr id="54" name="Text Placeholder 2">
            <a:extLst>
              <a:ext uri="{FF2B5EF4-FFF2-40B4-BE49-F238E27FC236}">
                <a16:creationId xmlns:a16="http://schemas.microsoft.com/office/drawing/2014/main" id="{E305E9AE-7E52-29AE-6E06-7E2439E097D3}"/>
              </a:ext>
            </a:extLst>
          </p:cNvPr>
          <p:cNvSpPr>
            <a:spLocks noGrp="1"/>
          </p:cNvSpPr>
          <p:nvPr>
            <p:ph type="body" idx="11"/>
          </p:nvPr>
        </p:nvSpPr>
        <p:spPr>
          <a:xfrm>
            <a:off x="647700" y="1731778"/>
            <a:ext cx="6507079" cy="492676"/>
          </a:xfrm>
        </p:spPr>
        <p:txBody>
          <a:bodyPr lIns="91440" tIns="45720" rIns="91440" bIns="45720" anchor="t">
            <a:noAutofit/>
          </a:bodyPr>
          <a:lstStyle/>
          <a:p>
            <a:r>
              <a:rPr lang="en-GB" sz="1350" cap="none">
                <a:latin typeface="Lato"/>
                <a:ea typeface="Lato"/>
                <a:cs typeface="Lato"/>
              </a:rPr>
              <a:t>All security </a:t>
            </a:r>
            <a:r>
              <a:rPr lang="en-US" sz="1350" cap="none">
                <a:latin typeface="Lato"/>
                <a:ea typeface="Lato"/>
                <a:cs typeface="Lato"/>
              </a:rPr>
              <a:t>events</a:t>
            </a:r>
            <a:r>
              <a:rPr lang="en-GB" sz="1350" cap="none">
                <a:latin typeface="Lato"/>
                <a:ea typeface="Lato"/>
                <a:cs typeface="Lato"/>
              </a:rPr>
              <a:t> are aggregated, correlated, analyzed, and extrapolated into actionable, prioritized insights.</a:t>
            </a:r>
          </a:p>
        </p:txBody>
      </p:sp>
      <p:sp>
        <p:nvSpPr>
          <p:cNvPr id="55" name="Slide Number Placeholder 3">
            <a:extLst>
              <a:ext uri="{FF2B5EF4-FFF2-40B4-BE49-F238E27FC236}">
                <a16:creationId xmlns:a16="http://schemas.microsoft.com/office/drawing/2014/main" id="{B80B4823-5F40-4191-EE83-9E237A8BD383}"/>
              </a:ext>
            </a:extLst>
          </p:cNvPr>
          <p:cNvSpPr>
            <a:spLocks noGrp="1"/>
          </p:cNvSpPr>
          <p:nvPr>
            <p:ph type="sldNum" sz="quarter" idx="4"/>
          </p:nvPr>
        </p:nvSpPr>
        <p:spPr>
          <a:xfrm>
            <a:off x="5697352" y="10043112"/>
            <a:ext cx="1701800" cy="569913"/>
          </a:xfrm>
        </p:spPr>
        <p:txBody>
          <a:bodyPr/>
          <a:lstStyle/>
          <a:p>
            <a:fld id="{BFED2ECA-2287-224B-9022-53D385F324B0}" type="slidenum">
              <a:rPr lang="en-GB" smtClean="0"/>
              <a:t>15</a:t>
            </a:fld>
            <a:endParaRPr lang="en-GB"/>
          </a:p>
        </p:txBody>
      </p:sp>
      <p:sp>
        <p:nvSpPr>
          <p:cNvPr id="56" name="Text Placeholder 2">
            <a:extLst>
              <a:ext uri="{FF2B5EF4-FFF2-40B4-BE49-F238E27FC236}">
                <a16:creationId xmlns:a16="http://schemas.microsoft.com/office/drawing/2014/main" id="{94552B33-43E2-D0EA-2E0F-DD26078E8D23}"/>
              </a:ext>
            </a:extLst>
          </p:cNvPr>
          <p:cNvSpPr txBox="1">
            <a:spLocks/>
          </p:cNvSpPr>
          <p:nvPr/>
        </p:nvSpPr>
        <p:spPr>
          <a:xfrm>
            <a:off x="972274" y="2455940"/>
            <a:ext cx="2948908" cy="259062"/>
          </a:xfrm>
          <a:prstGeom prst="rect">
            <a:avLst/>
          </a:prstGeom>
        </p:spPr>
        <p:txBody>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defTabSz="914400">
              <a:spcBef>
                <a:spcPts val="1000"/>
              </a:spcBef>
              <a:buClr>
                <a:schemeClr val="accent1"/>
              </a:buClr>
              <a:buNone/>
            </a:pPr>
            <a:r>
              <a:rPr lang="en-US" sz="1400" b="1">
                <a:solidFill>
                  <a:schemeClr val="accent1"/>
                </a:solidFill>
                <a:latin typeface="+mj-lt"/>
              </a:rPr>
              <a:t>SUMMARY</a:t>
            </a:r>
          </a:p>
        </p:txBody>
      </p:sp>
      <p:grpSp>
        <p:nvGrpSpPr>
          <p:cNvPr id="59" name="Group 58">
            <a:extLst>
              <a:ext uri="{FF2B5EF4-FFF2-40B4-BE49-F238E27FC236}">
                <a16:creationId xmlns:a16="http://schemas.microsoft.com/office/drawing/2014/main" id="{DF619D49-FDD7-91CD-D985-53F96031E31E}"/>
              </a:ext>
            </a:extLst>
          </p:cNvPr>
          <p:cNvGrpSpPr/>
          <p:nvPr/>
        </p:nvGrpSpPr>
        <p:grpSpPr>
          <a:xfrm>
            <a:off x="591248" y="2397857"/>
            <a:ext cx="399396" cy="399396"/>
            <a:chOff x="207913" y="2427399"/>
            <a:chExt cx="437478" cy="437478"/>
          </a:xfrm>
        </p:grpSpPr>
        <p:pic>
          <p:nvPicPr>
            <p:cNvPr id="61" name="Graphic 60">
              <a:extLst>
                <a:ext uri="{FF2B5EF4-FFF2-40B4-BE49-F238E27FC236}">
                  <a16:creationId xmlns:a16="http://schemas.microsoft.com/office/drawing/2014/main" id="{A05F0646-99D3-4AE8-9D39-81AA5D17295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7913" y="2427399"/>
              <a:ext cx="437478" cy="437478"/>
            </a:xfrm>
            <a:prstGeom prst="rect">
              <a:avLst/>
            </a:prstGeom>
          </p:spPr>
        </p:pic>
        <p:sp>
          <p:nvSpPr>
            <p:cNvPr id="67" name="Freeform 66">
              <a:extLst>
                <a:ext uri="{FF2B5EF4-FFF2-40B4-BE49-F238E27FC236}">
                  <a16:creationId xmlns:a16="http://schemas.microsoft.com/office/drawing/2014/main" id="{8D854CD2-E9FD-8344-6782-66EA87DCDA37}"/>
                </a:ext>
              </a:extLst>
            </p:cNvPr>
            <p:cNvSpPr/>
            <p:nvPr/>
          </p:nvSpPr>
          <p:spPr>
            <a:xfrm>
              <a:off x="402081" y="2619955"/>
              <a:ext cx="61843" cy="52366"/>
            </a:xfrm>
            <a:custGeom>
              <a:avLst/>
              <a:gdLst>
                <a:gd name="connsiteX0" fmla="*/ 0 w 61843"/>
                <a:gd name="connsiteY0" fmla="*/ 34324 h 52366"/>
                <a:gd name="connsiteX1" fmla="*/ 27884 w 61843"/>
                <a:gd name="connsiteY1" fmla="*/ 52367 h 52366"/>
                <a:gd name="connsiteX2" fmla="*/ 61844 w 61843"/>
                <a:gd name="connsiteY2" fmla="*/ 0 h 52366"/>
              </a:gdLst>
              <a:ahLst/>
              <a:cxnLst>
                <a:cxn ang="0">
                  <a:pos x="connsiteX0" y="connsiteY0"/>
                </a:cxn>
                <a:cxn ang="0">
                  <a:pos x="connsiteX1" y="connsiteY1"/>
                </a:cxn>
                <a:cxn ang="0">
                  <a:pos x="connsiteX2" y="connsiteY2"/>
                </a:cxn>
              </a:cxnLst>
              <a:rect l="l" t="t" r="r" b="b"/>
              <a:pathLst>
                <a:path w="61843" h="52366">
                  <a:moveTo>
                    <a:pt x="0" y="34324"/>
                  </a:moveTo>
                  <a:lnTo>
                    <a:pt x="27884" y="52367"/>
                  </a:lnTo>
                  <a:lnTo>
                    <a:pt x="61844" y="0"/>
                  </a:lnTo>
                </a:path>
              </a:pathLst>
            </a:custGeom>
            <a:noFill/>
            <a:ln w="17859" cap="rnd">
              <a:solidFill>
                <a:schemeClr val="tx1"/>
              </a:solidFill>
              <a:prstDash val="solid"/>
              <a:round/>
            </a:ln>
          </p:spPr>
          <p:txBody>
            <a:bodyPr rtlCol="0" anchor="ctr"/>
            <a:lstStyle/>
            <a:p>
              <a:endParaRPr lang="en-GB"/>
            </a:p>
          </p:txBody>
        </p:sp>
      </p:grpSp>
      <p:sp>
        <p:nvSpPr>
          <p:cNvPr id="68" name="Rectangle: Rounded Corners 10">
            <a:extLst>
              <a:ext uri="{FF2B5EF4-FFF2-40B4-BE49-F238E27FC236}">
                <a16:creationId xmlns:a16="http://schemas.microsoft.com/office/drawing/2014/main" id="{AEA95BFE-9F42-CA49-3999-54AD7426D560}"/>
              </a:ext>
            </a:extLst>
          </p:cNvPr>
          <p:cNvSpPr/>
          <p:nvPr/>
        </p:nvSpPr>
        <p:spPr>
          <a:xfrm>
            <a:off x="647700" y="2955875"/>
            <a:ext cx="6266448" cy="1965157"/>
          </a:xfrm>
          <a:prstGeom prst="roundRect">
            <a:avLst>
              <a:gd name="adj" fmla="val 4152"/>
            </a:avLst>
          </a:prstGeom>
          <a:solidFill>
            <a:schemeClr val="bg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mj-lt"/>
            </a:endParaRPr>
          </a:p>
        </p:txBody>
      </p:sp>
      <p:sp>
        <p:nvSpPr>
          <p:cNvPr id="70" name="TextBox 69">
            <a:extLst>
              <a:ext uri="{FF2B5EF4-FFF2-40B4-BE49-F238E27FC236}">
                <a16:creationId xmlns:a16="http://schemas.microsoft.com/office/drawing/2014/main" id="{535640C2-B28D-32D8-C3CB-AD9D24B4BE21}"/>
              </a:ext>
            </a:extLst>
          </p:cNvPr>
          <p:cNvSpPr txBox="1"/>
          <p:nvPr/>
        </p:nvSpPr>
        <p:spPr>
          <a:xfrm>
            <a:off x="1223061" y="2955875"/>
            <a:ext cx="5113554" cy="389513"/>
          </a:xfrm>
          <a:prstGeom prst="roundRect">
            <a:avLst>
              <a:gd name="adj" fmla="val 50000"/>
            </a:avLst>
          </a:prstGeom>
          <a:noFill/>
          <a:ln w="12700">
            <a:noFill/>
          </a:ln>
        </p:spPr>
        <p:txBody>
          <a:bodyPr wrap="square" lIns="91440" tIns="45720" rIns="91440" bIns="45720" anchor="ctr">
            <a:spAutoFit/>
          </a:bodyPr>
          <a:lstStyle/>
          <a:p>
            <a:pPr algn="ctr">
              <a:defRPr/>
            </a:pPr>
            <a:r>
              <a:rPr lang="en-US" sz="1200" spc="100">
                <a:latin typeface="+mj-lt"/>
                <a:sym typeface="Lato Light"/>
              </a:rPr>
              <a:t>INSIGHT SEVERITY</a:t>
            </a:r>
            <a:endParaRPr lang="en-US" sz="1200" spc="100">
              <a:latin typeface="+mj-lt"/>
            </a:endParaRPr>
          </a:p>
        </p:txBody>
      </p:sp>
      <p:sp>
        <p:nvSpPr>
          <p:cNvPr id="71" name="Rectangle: Rounded Corners 10">
            <a:extLst>
              <a:ext uri="{FF2B5EF4-FFF2-40B4-BE49-F238E27FC236}">
                <a16:creationId xmlns:a16="http://schemas.microsoft.com/office/drawing/2014/main" id="{F8B6272F-3205-5340-CAD8-8114ED9B0A4A}"/>
              </a:ext>
            </a:extLst>
          </p:cNvPr>
          <p:cNvSpPr/>
          <p:nvPr/>
        </p:nvSpPr>
        <p:spPr>
          <a:xfrm>
            <a:off x="647700" y="5057140"/>
            <a:ext cx="6266448" cy="2005854"/>
          </a:xfrm>
          <a:prstGeom prst="roundRect">
            <a:avLst>
              <a:gd name="adj" fmla="val 4152"/>
            </a:avLst>
          </a:prstGeom>
          <a:solidFill>
            <a:schemeClr val="bg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mj-lt"/>
            </a:endParaRPr>
          </a:p>
        </p:txBody>
      </p:sp>
      <p:sp>
        <p:nvSpPr>
          <p:cNvPr id="74" name="Content Placeholder 25">
            <a:extLst>
              <a:ext uri="{FF2B5EF4-FFF2-40B4-BE49-F238E27FC236}">
                <a16:creationId xmlns:a16="http://schemas.microsoft.com/office/drawing/2014/main" id="{4F78811E-73D9-7357-AD16-F24125466089}"/>
              </a:ext>
            </a:extLst>
          </p:cNvPr>
          <p:cNvSpPr txBox="1">
            <a:spLocks/>
          </p:cNvSpPr>
          <p:nvPr/>
        </p:nvSpPr>
        <p:spPr>
          <a:xfrm>
            <a:off x="824974" y="5415371"/>
            <a:ext cx="5843958" cy="1463682"/>
          </a:xfrm>
          <a:prstGeom prst="roundRect">
            <a:avLst>
              <a:gd name="adj" fmla="val 6360"/>
            </a:avLst>
          </a:prstGeom>
          <a:solidFill>
            <a:schemeClr val="tx1"/>
          </a:solidFill>
          <a:ln>
            <a:noFill/>
          </a:ln>
        </p:spPr>
        <p:txBody>
          <a:bodyPr spcFirstLastPara="1" wrap="square" lIns="121800" tIns="100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endParaRPr lang="en-GB" sz="1200" b="1">
              <a:solidFill>
                <a:schemeClr val="lt1"/>
              </a:solidFill>
              <a:latin typeface="Lato Light"/>
              <a:ea typeface="Lato Light"/>
              <a:cs typeface="Lato Light"/>
              <a:sym typeface="Lato Light"/>
            </a:endParaRPr>
          </a:p>
        </p:txBody>
      </p:sp>
      <p:sp>
        <p:nvSpPr>
          <p:cNvPr id="79" name="TextBox 78">
            <a:extLst>
              <a:ext uri="{FF2B5EF4-FFF2-40B4-BE49-F238E27FC236}">
                <a16:creationId xmlns:a16="http://schemas.microsoft.com/office/drawing/2014/main" id="{78D19913-D59C-597F-B14A-476981CB577D}"/>
              </a:ext>
            </a:extLst>
          </p:cNvPr>
          <p:cNvSpPr txBox="1"/>
          <p:nvPr/>
        </p:nvSpPr>
        <p:spPr>
          <a:xfrm>
            <a:off x="1262246" y="5046159"/>
            <a:ext cx="5105735" cy="389513"/>
          </a:xfrm>
          <a:prstGeom prst="roundRect">
            <a:avLst>
              <a:gd name="adj" fmla="val 50000"/>
            </a:avLst>
          </a:prstGeom>
          <a:noFill/>
          <a:ln w="12700">
            <a:noFill/>
          </a:ln>
        </p:spPr>
        <p:txBody>
          <a:bodyPr wrap="square" lIns="91440" tIns="45720" rIns="91440" bIns="45720" anchor="ctr">
            <a:spAutoFit/>
          </a:bodyPr>
          <a:lstStyle/>
          <a:p>
            <a:pPr algn="ctr"/>
            <a:r>
              <a:rPr lang="en-US" sz="1200" spc="100">
                <a:solidFill>
                  <a:srgbClr val="101820"/>
                </a:solidFill>
                <a:latin typeface="+mj-lt"/>
                <a:sym typeface="Lato Black"/>
              </a:rPr>
              <a:t>INSIGHT</a:t>
            </a:r>
            <a:r>
              <a:rPr lang="en-GB" sz="1200" spc="100">
                <a:solidFill>
                  <a:srgbClr val="101820"/>
                </a:solidFill>
                <a:latin typeface="+mj-lt"/>
                <a:sym typeface="Lato Black"/>
              </a:rPr>
              <a:t> DISTRIBUTION BY THREAT TYPE</a:t>
            </a:r>
            <a:endParaRPr lang="en-US"/>
          </a:p>
        </p:txBody>
      </p:sp>
      <p:sp>
        <p:nvSpPr>
          <p:cNvPr id="86" name="Content Placeholder 22">
            <a:extLst>
              <a:ext uri="{FF2B5EF4-FFF2-40B4-BE49-F238E27FC236}">
                <a16:creationId xmlns:a16="http://schemas.microsoft.com/office/drawing/2014/main" id="{C438CF21-DCE3-8166-44BA-BBF37975DD94}"/>
              </a:ext>
            </a:extLst>
          </p:cNvPr>
          <p:cNvSpPr txBox="1">
            <a:spLocks/>
          </p:cNvSpPr>
          <p:nvPr/>
        </p:nvSpPr>
        <p:spPr>
          <a:xfrm>
            <a:off x="880024" y="3315893"/>
            <a:ext cx="1333923" cy="1429894"/>
          </a:xfrm>
          <a:prstGeom prst="roundRect">
            <a:avLst>
              <a:gd name="adj" fmla="val 6360"/>
            </a:avLst>
          </a:prstGeom>
          <a:solidFill>
            <a:srgbClr val="4F5C70"/>
          </a:solidFill>
          <a:ln>
            <a:noFill/>
          </a:ln>
        </p:spPr>
        <p:txBody>
          <a:bodyPr spcFirstLastPara="1" wrap="square" lIns="121800" tIns="827999" rIns="121800" bIns="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GB" sz="1100" b="0">
                <a:latin typeface="Lato Light"/>
                <a:ea typeface="Lato Light"/>
                <a:cs typeface="Lato Light"/>
                <a:sym typeface="Lato Light"/>
              </a:rPr>
              <a:t>Total Open Insights</a:t>
            </a:r>
          </a:p>
        </p:txBody>
      </p:sp>
      <p:sp>
        <p:nvSpPr>
          <p:cNvPr id="87" name="Content Placeholder 22">
            <a:extLst>
              <a:ext uri="{FF2B5EF4-FFF2-40B4-BE49-F238E27FC236}">
                <a16:creationId xmlns:a16="http://schemas.microsoft.com/office/drawing/2014/main" id="{5828E6E4-919A-8D29-2178-24886F17D042}"/>
              </a:ext>
            </a:extLst>
          </p:cNvPr>
          <p:cNvSpPr txBox="1">
            <a:spLocks/>
          </p:cNvSpPr>
          <p:nvPr/>
        </p:nvSpPr>
        <p:spPr>
          <a:xfrm>
            <a:off x="2367562" y="3315893"/>
            <a:ext cx="1333923" cy="1429894"/>
          </a:xfrm>
          <a:prstGeom prst="roundRect">
            <a:avLst>
              <a:gd name="adj" fmla="val 6360"/>
            </a:avLst>
          </a:prstGeom>
          <a:solidFill>
            <a:srgbClr val="4F5C70"/>
          </a:solidFill>
          <a:ln>
            <a:noFill/>
          </a:ln>
        </p:spPr>
        <p:txBody>
          <a:bodyPr spcFirstLastPara="1" wrap="square" lIns="121800" tIns="827999" rIns="121800" bIns="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GB" sz="1100" b="0">
                <a:latin typeface="Lato Light"/>
                <a:ea typeface="Lato Light"/>
                <a:cs typeface="Lato Light"/>
                <a:sym typeface="Lato Light"/>
              </a:rPr>
              <a:t>Medium Priority Insights</a:t>
            </a:r>
          </a:p>
        </p:txBody>
      </p:sp>
      <p:sp>
        <p:nvSpPr>
          <p:cNvPr id="88" name="Content Placeholder 22">
            <a:extLst>
              <a:ext uri="{FF2B5EF4-FFF2-40B4-BE49-F238E27FC236}">
                <a16:creationId xmlns:a16="http://schemas.microsoft.com/office/drawing/2014/main" id="{17E4B7E1-F3DB-AC48-11F9-5B64805EF8DF}"/>
              </a:ext>
            </a:extLst>
          </p:cNvPr>
          <p:cNvSpPr txBox="1">
            <a:spLocks/>
          </p:cNvSpPr>
          <p:nvPr/>
        </p:nvSpPr>
        <p:spPr>
          <a:xfrm>
            <a:off x="3847471" y="3315893"/>
            <a:ext cx="1333923" cy="1429894"/>
          </a:xfrm>
          <a:prstGeom prst="roundRect">
            <a:avLst>
              <a:gd name="adj" fmla="val 6360"/>
            </a:avLst>
          </a:prstGeom>
          <a:solidFill>
            <a:srgbClr val="4F5C70"/>
          </a:solidFill>
          <a:ln>
            <a:noFill/>
          </a:ln>
        </p:spPr>
        <p:txBody>
          <a:bodyPr spcFirstLastPara="1" wrap="square" lIns="121800" tIns="827999" rIns="121800" bIns="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GB" sz="1100" b="0">
                <a:latin typeface="Lato Light"/>
                <a:ea typeface="Lato Light"/>
                <a:cs typeface="Lato Light"/>
                <a:sym typeface="Lato Light"/>
              </a:rPr>
              <a:t>High Priority Insights</a:t>
            </a:r>
          </a:p>
        </p:txBody>
      </p:sp>
      <p:sp>
        <p:nvSpPr>
          <p:cNvPr id="90" name="Content Placeholder 22">
            <a:extLst>
              <a:ext uri="{FF2B5EF4-FFF2-40B4-BE49-F238E27FC236}">
                <a16:creationId xmlns:a16="http://schemas.microsoft.com/office/drawing/2014/main" id="{55C77466-6329-29F2-7C22-D099BDBECD43}"/>
              </a:ext>
            </a:extLst>
          </p:cNvPr>
          <p:cNvSpPr txBox="1">
            <a:spLocks/>
          </p:cNvSpPr>
          <p:nvPr/>
        </p:nvSpPr>
        <p:spPr>
          <a:xfrm>
            <a:off x="5335009" y="3315893"/>
            <a:ext cx="1333923" cy="1429894"/>
          </a:xfrm>
          <a:prstGeom prst="roundRect">
            <a:avLst>
              <a:gd name="adj" fmla="val 6360"/>
            </a:avLst>
          </a:prstGeom>
          <a:solidFill>
            <a:srgbClr val="4F5C70"/>
          </a:solidFill>
          <a:ln>
            <a:noFill/>
          </a:ln>
        </p:spPr>
        <p:txBody>
          <a:bodyPr spcFirstLastPara="1" wrap="square" lIns="121800" tIns="827999" rIns="121800" bIns="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GB" sz="1100" b="0">
                <a:solidFill>
                  <a:schemeClr val="lt1"/>
                </a:solidFill>
                <a:latin typeface="Lato Light"/>
                <a:ea typeface="Lato Light"/>
                <a:cs typeface="Lato Light"/>
                <a:sym typeface="Lato Light"/>
              </a:rPr>
              <a:t>Critical Priority Insights</a:t>
            </a:r>
          </a:p>
        </p:txBody>
      </p:sp>
      <p:sp>
        <p:nvSpPr>
          <p:cNvPr id="93" name="Google Shape;571;g20a4c536492_0_2243">
            <a:extLst>
              <a:ext uri="{FF2B5EF4-FFF2-40B4-BE49-F238E27FC236}">
                <a16:creationId xmlns:a16="http://schemas.microsoft.com/office/drawing/2014/main" id="{7A48C6EE-0C9C-74DB-BE06-6124E0426DE1}"/>
              </a:ext>
            </a:extLst>
          </p:cNvPr>
          <p:cNvSpPr/>
          <p:nvPr/>
        </p:nvSpPr>
        <p:spPr>
          <a:xfrm>
            <a:off x="999201" y="3827832"/>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400" b="1" i="0" strike="noStrike" cap="none" spc="100">
                <a:solidFill>
                  <a:schemeClr val="bg1"/>
                </a:solidFill>
                <a:latin typeface="+mj-lt"/>
                <a:ea typeface="Lato Light"/>
                <a:cs typeface="Lato Light"/>
                <a:sym typeface="Lato Light"/>
              </a:rPr>
              <a:t>12</a:t>
            </a:r>
            <a:endParaRPr sz="1200" b="1" spc="100">
              <a:solidFill>
                <a:schemeClr val="bg1"/>
              </a:solidFill>
            </a:endParaRPr>
          </a:p>
        </p:txBody>
      </p:sp>
      <p:sp>
        <p:nvSpPr>
          <p:cNvPr id="95" name="Google Shape;571;g20a4c536492_0_2243">
            <a:extLst>
              <a:ext uri="{FF2B5EF4-FFF2-40B4-BE49-F238E27FC236}">
                <a16:creationId xmlns:a16="http://schemas.microsoft.com/office/drawing/2014/main" id="{020FD16C-0737-87EC-ACEA-1AC5B1D7FB82}"/>
              </a:ext>
            </a:extLst>
          </p:cNvPr>
          <p:cNvSpPr/>
          <p:nvPr/>
        </p:nvSpPr>
        <p:spPr>
          <a:xfrm>
            <a:off x="2490078" y="3827832"/>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400" b="1" i="0" strike="noStrike" cap="none" spc="100">
                <a:solidFill>
                  <a:schemeClr val="bg1"/>
                </a:solidFill>
                <a:latin typeface="+mj-lt"/>
                <a:ea typeface="Lato Light"/>
                <a:cs typeface="Lato Light"/>
                <a:sym typeface="Lato Light"/>
              </a:rPr>
              <a:t>9</a:t>
            </a:r>
            <a:endParaRPr sz="1200" b="1" spc="100">
              <a:solidFill>
                <a:schemeClr val="bg1"/>
              </a:solidFill>
            </a:endParaRPr>
          </a:p>
        </p:txBody>
      </p:sp>
      <p:sp>
        <p:nvSpPr>
          <p:cNvPr id="96" name="Google Shape;571;g20a4c536492_0_2243">
            <a:extLst>
              <a:ext uri="{FF2B5EF4-FFF2-40B4-BE49-F238E27FC236}">
                <a16:creationId xmlns:a16="http://schemas.microsoft.com/office/drawing/2014/main" id="{F734EF21-FA1C-1A26-A94D-FA44AF13B9F4}"/>
              </a:ext>
            </a:extLst>
          </p:cNvPr>
          <p:cNvSpPr/>
          <p:nvPr/>
        </p:nvSpPr>
        <p:spPr>
          <a:xfrm>
            <a:off x="3977231" y="3827832"/>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400" b="1" i="0" strike="noStrike" cap="none" spc="100">
                <a:solidFill>
                  <a:schemeClr val="bg1"/>
                </a:solidFill>
                <a:latin typeface="+mj-lt"/>
                <a:ea typeface="Lato Light"/>
                <a:cs typeface="Lato Light"/>
                <a:sym typeface="Lato Light"/>
              </a:rPr>
              <a:t>1</a:t>
            </a:r>
            <a:endParaRPr sz="1200" b="1" spc="100">
              <a:solidFill>
                <a:schemeClr val="bg1"/>
              </a:solidFill>
            </a:endParaRPr>
          </a:p>
        </p:txBody>
      </p:sp>
      <p:sp>
        <p:nvSpPr>
          <p:cNvPr id="97" name="Google Shape;571;g20a4c536492_0_2243">
            <a:extLst>
              <a:ext uri="{FF2B5EF4-FFF2-40B4-BE49-F238E27FC236}">
                <a16:creationId xmlns:a16="http://schemas.microsoft.com/office/drawing/2014/main" id="{AAB033C9-DE3A-B039-19A6-D6248F753CEE}"/>
              </a:ext>
            </a:extLst>
          </p:cNvPr>
          <p:cNvSpPr/>
          <p:nvPr/>
        </p:nvSpPr>
        <p:spPr>
          <a:xfrm>
            <a:off x="5476214" y="3827832"/>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400" b="1" i="0" strike="noStrike" cap="none" spc="100">
                <a:solidFill>
                  <a:schemeClr val="bg1"/>
                </a:solidFill>
                <a:latin typeface="+mj-lt"/>
                <a:ea typeface="Lato Light"/>
                <a:cs typeface="Lato Light"/>
                <a:sym typeface="Lato Light"/>
              </a:rPr>
              <a:t>2</a:t>
            </a:r>
            <a:endParaRPr sz="1200" b="1" spc="100">
              <a:solidFill>
                <a:schemeClr val="bg1"/>
              </a:solidFill>
            </a:endParaRPr>
          </a:p>
        </p:txBody>
      </p:sp>
      <p:graphicFrame>
        <p:nvGraphicFramePr>
          <p:cNvPr id="98" name="Chart 97">
            <a:extLst>
              <a:ext uri="{FF2B5EF4-FFF2-40B4-BE49-F238E27FC236}">
                <a16:creationId xmlns:a16="http://schemas.microsoft.com/office/drawing/2014/main" id="{EB41E27D-C5E3-C252-B9C3-BAF75F959DD8}"/>
              </a:ext>
            </a:extLst>
          </p:cNvPr>
          <p:cNvGraphicFramePr/>
          <p:nvPr>
            <p:extLst>
              <p:ext uri="{D42A27DB-BD31-4B8C-83A1-F6EECF244321}">
                <p14:modId xmlns:p14="http://schemas.microsoft.com/office/powerpoint/2010/main" val="60559634"/>
              </p:ext>
            </p:extLst>
          </p:nvPr>
        </p:nvGraphicFramePr>
        <p:xfrm>
          <a:off x="851854" y="5507626"/>
          <a:ext cx="5069258" cy="1423377"/>
        </p:xfrm>
        <a:graphic>
          <a:graphicData uri="http://schemas.openxmlformats.org/drawingml/2006/chart">
            <c:chart xmlns:c="http://schemas.openxmlformats.org/drawingml/2006/chart" xmlns:r="http://schemas.openxmlformats.org/officeDocument/2006/relationships" r:id="rId5"/>
          </a:graphicData>
        </a:graphic>
      </p:graphicFrame>
      <p:grpSp>
        <p:nvGrpSpPr>
          <p:cNvPr id="99" name="Group 98">
            <a:extLst>
              <a:ext uri="{FF2B5EF4-FFF2-40B4-BE49-F238E27FC236}">
                <a16:creationId xmlns:a16="http://schemas.microsoft.com/office/drawing/2014/main" id="{8361F011-128C-B1F3-DADB-EDF09445E406}"/>
              </a:ext>
            </a:extLst>
          </p:cNvPr>
          <p:cNvGrpSpPr/>
          <p:nvPr/>
        </p:nvGrpSpPr>
        <p:grpSpPr>
          <a:xfrm>
            <a:off x="2813965" y="3437842"/>
            <a:ext cx="509968" cy="513043"/>
            <a:chOff x="2813965" y="3835599"/>
            <a:chExt cx="622284" cy="626036"/>
          </a:xfrm>
        </p:grpSpPr>
        <p:sp>
          <p:nvSpPr>
            <p:cNvPr id="100" name="Freeform 99">
              <a:extLst>
                <a:ext uri="{FF2B5EF4-FFF2-40B4-BE49-F238E27FC236}">
                  <a16:creationId xmlns:a16="http://schemas.microsoft.com/office/drawing/2014/main" id="{A40069D7-8975-6B6E-3F60-D80F9CFAA945}"/>
                </a:ext>
              </a:extLst>
            </p:cNvPr>
            <p:cNvSpPr/>
            <p:nvPr/>
          </p:nvSpPr>
          <p:spPr>
            <a:xfrm>
              <a:off x="2813965" y="3835599"/>
              <a:ext cx="454815" cy="454815"/>
            </a:xfrm>
            <a:custGeom>
              <a:avLst/>
              <a:gdLst>
                <a:gd name="connsiteX0" fmla="*/ 369189 w 369188"/>
                <a:gd name="connsiteY0" fmla="*/ 184595 h 369189"/>
                <a:gd name="connsiteX1" fmla="*/ 184595 w 369188"/>
                <a:gd name="connsiteY1" fmla="*/ 369189 h 369189"/>
                <a:gd name="connsiteX2" fmla="*/ 0 w 369188"/>
                <a:gd name="connsiteY2" fmla="*/ 184595 h 369189"/>
                <a:gd name="connsiteX3" fmla="*/ 184595 w 369188"/>
                <a:gd name="connsiteY3" fmla="*/ 0 h 369189"/>
                <a:gd name="connsiteX4" fmla="*/ 369189 w 369188"/>
                <a:gd name="connsiteY4" fmla="*/ 184595 h 369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88" h="369189">
                  <a:moveTo>
                    <a:pt x="369189" y="184595"/>
                  </a:moveTo>
                  <a:cubicBezTo>
                    <a:pt x="369189" y="286543"/>
                    <a:pt x="286543" y="369189"/>
                    <a:pt x="184595" y="369189"/>
                  </a:cubicBezTo>
                  <a:cubicBezTo>
                    <a:pt x="82646" y="369189"/>
                    <a:pt x="0" y="286543"/>
                    <a:pt x="0" y="184595"/>
                  </a:cubicBezTo>
                  <a:cubicBezTo>
                    <a:pt x="0" y="82646"/>
                    <a:pt x="82646" y="0"/>
                    <a:pt x="184595" y="0"/>
                  </a:cubicBezTo>
                  <a:cubicBezTo>
                    <a:pt x="286543" y="0"/>
                    <a:pt x="369189" y="82646"/>
                    <a:pt x="369189" y="184595"/>
                  </a:cubicBezTo>
                  <a:close/>
                </a:path>
              </a:pathLst>
            </a:custGeom>
            <a:noFill/>
            <a:ln w="28575" cap="flat">
              <a:solidFill>
                <a:schemeClr val="bg1"/>
              </a:solidFill>
              <a:prstDash val="solid"/>
              <a:miter/>
            </a:ln>
          </p:spPr>
          <p:txBody>
            <a:bodyPr rtlCol="0" anchor="ctr"/>
            <a:lstStyle/>
            <a:p>
              <a:endParaRPr lang="en-GB"/>
            </a:p>
          </p:txBody>
        </p:sp>
        <p:sp>
          <p:nvSpPr>
            <p:cNvPr id="101" name="Freeform 100">
              <a:extLst>
                <a:ext uri="{FF2B5EF4-FFF2-40B4-BE49-F238E27FC236}">
                  <a16:creationId xmlns:a16="http://schemas.microsoft.com/office/drawing/2014/main" id="{7F262D98-BB07-68AC-46BE-64A34C76D34B}"/>
                </a:ext>
              </a:extLst>
            </p:cNvPr>
            <p:cNvSpPr/>
            <p:nvPr/>
          </p:nvSpPr>
          <p:spPr>
            <a:xfrm>
              <a:off x="3170097" y="4195484"/>
              <a:ext cx="266152" cy="266151"/>
            </a:xfrm>
            <a:custGeom>
              <a:avLst/>
              <a:gdLst>
                <a:gd name="connsiteX0" fmla="*/ 45053 w 216044"/>
                <a:gd name="connsiteY0" fmla="*/ 0 h 216044"/>
                <a:gd name="connsiteX1" fmla="*/ 203835 w 216044"/>
                <a:gd name="connsiteY1" fmla="*/ 158782 h 216044"/>
                <a:gd name="connsiteX2" fmla="*/ 207740 w 216044"/>
                <a:gd name="connsiteY2" fmla="*/ 207740 h 216044"/>
                <a:gd name="connsiteX3" fmla="*/ 207740 w 216044"/>
                <a:gd name="connsiteY3" fmla="*/ 207740 h 216044"/>
                <a:gd name="connsiteX4" fmla="*/ 158782 w 216044"/>
                <a:gd name="connsiteY4" fmla="*/ 203835 h 216044"/>
                <a:gd name="connsiteX5" fmla="*/ 0 w 216044"/>
                <a:gd name="connsiteY5" fmla="*/ 45053 h 21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44" h="216044">
                  <a:moveTo>
                    <a:pt x="45053" y="0"/>
                  </a:moveTo>
                  <a:lnTo>
                    <a:pt x="203835" y="158782"/>
                  </a:lnTo>
                  <a:cubicBezTo>
                    <a:pt x="218408" y="173355"/>
                    <a:pt x="220218" y="195358"/>
                    <a:pt x="207740" y="207740"/>
                  </a:cubicBezTo>
                  <a:lnTo>
                    <a:pt x="207740" y="207740"/>
                  </a:lnTo>
                  <a:cubicBezTo>
                    <a:pt x="195263" y="220218"/>
                    <a:pt x="173355" y="218408"/>
                    <a:pt x="158782" y="203835"/>
                  </a:cubicBezTo>
                  <a:lnTo>
                    <a:pt x="0" y="45053"/>
                  </a:lnTo>
                </a:path>
              </a:pathLst>
            </a:custGeom>
            <a:noFill/>
            <a:ln w="28575" cap="flat">
              <a:solidFill>
                <a:schemeClr val="bg1"/>
              </a:solidFill>
              <a:prstDash val="solid"/>
              <a:miter/>
            </a:ln>
          </p:spPr>
          <p:txBody>
            <a:bodyPr rtlCol="0" anchor="ctr"/>
            <a:lstStyle/>
            <a:p>
              <a:endParaRPr lang="en-GB"/>
            </a:p>
          </p:txBody>
        </p:sp>
        <p:sp>
          <p:nvSpPr>
            <p:cNvPr id="102" name="Freeform 101">
              <a:extLst>
                <a:ext uri="{FF2B5EF4-FFF2-40B4-BE49-F238E27FC236}">
                  <a16:creationId xmlns:a16="http://schemas.microsoft.com/office/drawing/2014/main" id="{42499B90-AE50-A785-80FB-D033F2429AD0}"/>
                </a:ext>
              </a:extLst>
            </p:cNvPr>
            <p:cNvSpPr/>
            <p:nvPr/>
          </p:nvSpPr>
          <p:spPr>
            <a:xfrm>
              <a:off x="3231466" y="4267415"/>
              <a:ext cx="54211" cy="56675"/>
            </a:xfrm>
            <a:custGeom>
              <a:avLst/>
              <a:gdLst>
                <a:gd name="connsiteX0" fmla="*/ 0 w 44005"/>
                <a:gd name="connsiteY0" fmla="*/ 46006 h 46005"/>
                <a:gd name="connsiteX1" fmla="*/ 44005 w 44005"/>
                <a:gd name="connsiteY1" fmla="*/ 0 h 46005"/>
              </a:gdLst>
              <a:ahLst/>
              <a:cxnLst>
                <a:cxn ang="0">
                  <a:pos x="connsiteX0" y="connsiteY0"/>
                </a:cxn>
                <a:cxn ang="0">
                  <a:pos x="connsiteX1" y="connsiteY1"/>
                </a:cxn>
              </a:cxnLst>
              <a:rect l="l" t="t" r="r" b="b"/>
              <a:pathLst>
                <a:path w="44005" h="46005">
                  <a:moveTo>
                    <a:pt x="0" y="46006"/>
                  </a:moveTo>
                  <a:lnTo>
                    <a:pt x="44005" y="0"/>
                  </a:lnTo>
                </a:path>
              </a:pathLst>
            </a:custGeom>
            <a:ln w="28575" cap="flat">
              <a:solidFill>
                <a:schemeClr val="bg1"/>
              </a:solidFill>
              <a:prstDash val="solid"/>
              <a:miter/>
            </a:ln>
          </p:spPr>
          <p:txBody>
            <a:bodyPr rtlCol="0" anchor="ctr"/>
            <a:lstStyle/>
            <a:p>
              <a:endParaRPr lang="en-GB"/>
            </a:p>
          </p:txBody>
        </p:sp>
        <p:sp>
          <p:nvSpPr>
            <p:cNvPr id="103" name="Oval 102">
              <a:extLst>
                <a:ext uri="{FF2B5EF4-FFF2-40B4-BE49-F238E27FC236}">
                  <a16:creationId xmlns:a16="http://schemas.microsoft.com/office/drawing/2014/main" id="{BC1160CA-4ACA-97F3-969D-9E06E2579493}"/>
                </a:ext>
              </a:extLst>
            </p:cNvPr>
            <p:cNvSpPr/>
            <p:nvPr/>
          </p:nvSpPr>
          <p:spPr>
            <a:xfrm>
              <a:off x="2877197" y="3898831"/>
              <a:ext cx="328349" cy="328349"/>
            </a:xfrm>
            <a:prstGeom prst="ellips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pic>
          <p:nvPicPr>
            <p:cNvPr id="104" name="Graphic 103" descr="Line arrow: Straight with solid fill">
              <a:extLst>
                <a:ext uri="{FF2B5EF4-FFF2-40B4-BE49-F238E27FC236}">
                  <a16:creationId xmlns:a16="http://schemas.microsoft.com/office/drawing/2014/main" id="{517EB88C-D3F2-6B70-9217-7CDBB7983DCF}"/>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r="42819"/>
            <a:stretch/>
          </p:blipFill>
          <p:spPr>
            <a:xfrm rot="16200000">
              <a:off x="2940112" y="3889281"/>
              <a:ext cx="208867" cy="365273"/>
            </a:xfrm>
            <a:prstGeom prst="rect">
              <a:avLst/>
            </a:prstGeom>
          </p:spPr>
        </p:pic>
      </p:grpSp>
      <p:grpSp>
        <p:nvGrpSpPr>
          <p:cNvPr id="105" name="Group 104">
            <a:extLst>
              <a:ext uri="{FF2B5EF4-FFF2-40B4-BE49-F238E27FC236}">
                <a16:creationId xmlns:a16="http://schemas.microsoft.com/office/drawing/2014/main" id="{EECE3C98-8262-7FBD-1766-9D6FAE12D292}"/>
              </a:ext>
            </a:extLst>
          </p:cNvPr>
          <p:cNvGrpSpPr/>
          <p:nvPr/>
        </p:nvGrpSpPr>
        <p:grpSpPr>
          <a:xfrm>
            <a:off x="4292131" y="3437842"/>
            <a:ext cx="509968" cy="513043"/>
            <a:chOff x="4292131" y="3835599"/>
            <a:chExt cx="622284" cy="626036"/>
          </a:xfrm>
        </p:grpSpPr>
        <p:sp>
          <p:nvSpPr>
            <p:cNvPr id="107" name="Freeform 106">
              <a:extLst>
                <a:ext uri="{FF2B5EF4-FFF2-40B4-BE49-F238E27FC236}">
                  <a16:creationId xmlns:a16="http://schemas.microsoft.com/office/drawing/2014/main" id="{155D12B1-51A8-DC73-5C89-C73771A25191}"/>
                </a:ext>
              </a:extLst>
            </p:cNvPr>
            <p:cNvSpPr/>
            <p:nvPr/>
          </p:nvSpPr>
          <p:spPr>
            <a:xfrm>
              <a:off x="4292131" y="3835599"/>
              <a:ext cx="454815" cy="454815"/>
            </a:xfrm>
            <a:custGeom>
              <a:avLst/>
              <a:gdLst>
                <a:gd name="connsiteX0" fmla="*/ 369189 w 369188"/>
                <a:gd name="connsiteY0" fmla="*/ 184595 h 369189"/>
                <a:gd name="connsiteX1" fmla="*/ 184595 w 369188"/>
                <a:gd name="connsiteY1" fmla="*/ 369189 h 369189"/>
                <a:gd name="connsiteX2" fmla="*/ 0 w 369188"/>
                <a:gd name="connsiteY2" fmla="*/ 184595 h 369189"/>
                <a:gd name="connsiteX3" fmla="*/ 184595 w 369188"/>
                <a:gd name="connsiteY3" fmla="*/ 0 h 369189"/>
                <a:gd name="connsiteX4" fmla="*/ 369189 w 369188"/>
                <a:gd name="connsiteY4" fmla="*/ 184595 h 369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88" h="369189">
                  <a:moveTo>
                    <a:pt x="369189" y="184595"/>
                  </a:moveTo>
                  <a:cubicBezTo>
                    <a:pt x="369189" y="286543"/>
                    <a:pt x="286543" y="369189"/>
                    <a:pt x="184595" y="369189"/>
                  </a:cubicBezTo>
                  <a:cubicBezTo>
                    <a:pt x="82646" y="369189"/>
                    <a:pt x="0" y="286543"/>
                    <a:pt x="0" y="184595"/>
                  </a:cubicBezTo>
                  <a:cubicBezTo>
                    <a:pt x="0" y="82646"/>
                    <a:pt x="82646" y="0"/>
                    <a:pt x="184595" y="0"/>
                  </a:cubicBezTo>
                  <a:cubicBezTo>
                    <a:pt x="286543" y="0"/>
                    <a:pt x="369189" y="82646"/>
                    <a:pt x="369189" y="184595"/>
                  </a:cubicBezTo>
                  <a:close/>
                </a:path>
              </a:pathLst>
            </a:custGeom>
            <a:noFill/>
            <a:ln w="28575" cap="flat">
              <a:solidFill>
                <a:schemeClr val="bg1"/>
              </a:solidFill>
              <a:prstDash val="solid"/>
              <a:miter/>
            </a:ln>
          </p:spPr>
          <p:txBody>
            <a:bodyPr rtlCol="0" anchor="ctr"/>
            <a:lstStyle/>
            <a:p>
              <a:endParaRPr lang="en-GB"/>
            </a:p>
          </p:txBody>
        </p:sp>
        <p:sp>
          <p:nvSpPr>
            <p:cNvPr id="108" name="Freeform 107">
              <a:extLst>
                <a:ext uri="{FF2B5EF4-FFF2-40B4-BE49-F238E27FC236}">
                  <a16:creationId xmlns:a16="http://schemas.microsoft.com/office/drawing/2014/main" id="{BAFA78C2-5FCB-F163-667D-4DDE1839FDF2}"/>
                </a:ext>
              </a:extLst>
            </p:cNvPr>
            <p:cNvSpPr/>
            <p:nvPr/>
          </p:nvSpPr>
          <p:spPr>
            <a:xfrm>
              <a:off x="4648263" y="4195484"/>
              <a:ext cx="266152" cy="266151"/>
            </a:xfrm>
            <a:custGeom>
              <a:avLst/>
              <a:gdLst>
                <a:gd name="connsiteX0" fmla="*/ 45053 w 216044"/>
                <a:gd name="connsiteY0" fmla="*/ 0 h 216044"/>
                <a:gd name="connsiteX1" fmla="*/ 203835 w 216044"/>
                <a:gd name="connsiteY1" fmla="*/ 158782 h 216044"/>
                <a:gd name="connsiteX2" fmla="*/ 207740 w 216044"/>
                <a:gd name="connsiteY2" fmla="*/ 207740 h 216044"/>
                <a:gd name="connsiteX3" fmla="*/ 207740 w 216044"/>
                <a:gd name="connsiteY3" fmla="*/ 207740 h 216044"/>
                <a:gd name="connsiteX4" fmla="*/ 158782 w 216044"/>
                <a:gd name="connsiteY4" fmla="*/ 203835 h 216044"/>
                <a:gd name="connsiteX5" fmla="*/ 0 w 216044"/>
                <a:gd name="connsiteY5" fmla="*/ 45053 h 21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44" h="216044">
                  <a:moveTo>
                    <a:pt x="45053" y="0"/>
                  </a:moveTo>
                  <a:lnTo>
                    <a:pt x="203835" y="158782"/>
                  </a:lnTo>
                  <a:cubicBezTo>
                    <a:pt x="218408" y="173355"/>
                    <a:pt x="220218" y="195358"/>
                    <a:pt x="207740" y="207740"/>
                  </a:cubicBezTo>
                  <a:lnTo>
                    <a:pt x="207740" y="207740"/>
                  </a:lnTo>
                  <a:cubicBezTo>
                    <a:pt x="195263" y="220218"/>
                    <a:pt x="173355" y="218408"/>
                    <a:pt x="158782" y="203835"/>
                  </a:cubicBezTo>
                  <a:lnTo>
                    <a:pt x="0" y="45053"/>
                  </a:lnTo>
                </a:path>
              </a:pathLst>
            </a:custGeom>
            <a:noFill/>
            <a:ln w="28575" cap="flat">
              <a:solidFill>
                <a:schemeClr val="bg1"/>
              </a:solidFill>
              <a:prstDash val="solid"/>
              <a:miter/>
            </a:ln>
          </p:spPr>
          <p:txBody>
            <a:bodyPr rtlCol="0" anchor="ctr"/>
            <a:lstStyle/>
            <a:p>
              <a:endParaRPr lang="en-GB"/>
            </a:p>
          </p:txBody>
        </p:sp>
        <p:sp>
          <p:nvSpPr>
            <p:cNvPr id="111" name="Freeform 110">
              <a:extLst>
                <a:ext uri="{FF2B5EF4-FFF2-40B4-BE49-F238E27FC236}">
                  <a16:creationId xmlns:a16="http://schemas.microsoft.com/office/drawing/2014/main" id="{80BF652C-7048-555D-D016-B5DE3883AC3A}"/>
                </a:ext>
              </a:extLst>
            </p:cNvPr>
            <p:cNvSpPr/>
            <p:nvPr/>
          </p:nvSpPr>
          <p:spPr>
            <a:xfrm>
              <a:off x="4709632" y="4267415"/>
              <a:ext cx="54211" cy="56675"/>
            </a:xfrm>
            <a:custGeom>
              <a:avLst/>
              <a:gdLst>
                <a:gd name="connsiteX0" fmla="*/ 0 w 44005"/>
                <a:gd name="connsiteY0" fmla="*/ 46006 h 46005"/>
                <a:gd name="connsiteX1" fmla="*/ 44005 w 44005"/>
                <a:gd name="connsiteY1" fmla="*/ 0 h 46005"/>
              </a:gdLst>
              <a:ahLst/>
              <a:cxnLst>
                <a:cxn ang="0">
                  <a:pos x="connsiteX0" y="connsiteY0"/>
                </a:cxn>
                <a:cxn ang="0">
                  <a:pos x="connsiteX1" y="connsiteY1"/>
                </a:cxn>
              </a:cxnLst>
              <a:rect l="l" t="t" r="r" b="b"/>
              <a:pathLst>
                <a:path w="44005" h="46005">
                  <a:moveTo>
                    <a:pt x="0" y="46006"/>
                  </a:moveTo>
                  <a:lnTo>
                    <a:pt x="44005" y="0"/>
                  </a:lnTo>
                </a:path>
              </a:pathLst>
            </a:custGeom>
            <a:ln w="28575" cap="flat">
              <a:solidFill>
                <a:schemeClr val="bg1"/>
              </a:solidFill>
              <a:prstDash val="solid"/>
              <a:miter/>
            </a:ln>
          </p:spPr>
          <p:txBody>
            <a:bodyPr rtlCol="0" anchor="ctr"/>
            <a:lstStyle/>
            <a:p>
              <a:endParaRPr lang="en-GB"/>
            </a:p>
          </p:txBody>
        </p:sp>
        <p:sp>
          <p:nvSpPr>
            <p:cNvPr id="112" name="Oval 111">
              <a:extLst>
                <a:ext uri="{FF2B5EF4-FFF2-40B4-BE49-F238E27FC236}">
                  <a16:creationId xmlns:a16="http://schemas.microsoft.com/office/drawing/2014/main" id="{45C4B22A-2D43-F257-D8BA-C4331DB80D30}"/>
                </a:ext>
              </a:extLst>
            </p:cNvPr>
            <p:cNvSpPr/>
            <p:nvPr/>
          </p:nvSpPr>
          <p:spPr>
            <a:xfrm>
              <a:off x="4353359" y="3898831"/>
              <a:ext cx="328349" cy="328349"/>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pic>
          <p:nvPicPr>
            <p:cNvPr id="113" name="Graphic 112" descr="Line arrow: Straight with solid fill">
              <a:extLst>
                <a:ext uri="{FF2B5EF4-FFF2-40B4-BE49-F238E27FC236}">
                  <a16:creationId xmlns:a16="http://schemas.microsoft.com/office/drawing/2014/main" id="{BEBBF3F4-9F14-C800-A901-98ADD1D6D3B9}"/>
                </a:ext>
              </a:extLst>
            </p:cNvPr>
            <p:cNvPicPr>
              <a:picLocks noChangeAspect="1"/>
            </p:cNvPicPr>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r="42819"/>
            <a:stretch/>
          </p:blipFill>
          <p:spPr>
            <a:xfrm rot="16200000">
              <a:off x="4419662" y="3889281"/>
              <a:ext cx="208867" cy="365273"/>
            </a:xfrm>
            <a:prstGeom prst="rect">
              <a:avLst/>
            </a:prstGeom>
          </p:spPr>
        </p:pic>
      </p:grpSp>
      <p:sp>
        <p:nvSpPr>
          <p:cNvPr id="129" name="Rectangle: Rounded Corners 10">
            <a:extLst>
              <a:ext uri="{FF2B5EF4-FFF2-40B4-BE49-F238E27FC236}">
                <a16:creationId xmlns:a16="http://schemas.microsoft.com/office/drawing/2014/main" id="{4967A39F-0C3F-AB4A-5BED-EF5D90C78D1E}"/>
              </a:ext>
            </a:extLst>
          </p:cNvPr>
          <p:cNvSpPr/>
          <p:nvPr/>
        </p:nvSpPr>
        <p:spPr>
          <a:xfrm>
            <a:off x="647700" y="7226623"/>
            <a:ext cx="6266448" cy="2850473"/>
          </a:xfrm>
          <a:prstGeom prst="roundRect">
            <a:avLst>
              <a:gd name="adj" fmla="val 4152"/>
            </a:avLst>
          </a:prstGeom>
          <a:solidFill>
            <a:schemeClr val="tx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mj-lt"/>
            </a:endParaRPr>
          </a:p>
        </p:txBody>
      </p:sp>
      <p:grpSp>
        <p:nvGrpSpPr>
          <p:cNvPr id="130" name="Group 129">
            <a:extLst>
              <a:ext uri="{FF2B5EF4-FFF2-40B4-BE49-F238E27FC236}">
                <a16:creationId xmlns:a16="http://schemas.microsoft.com/office/drawing/2014/main" id="{E2467E1C-07D8-7907-6BD6-75B0D0FCEA15}"/>
              </a:ext>
            </a:extLst>
          </p:cNvPr>
          <p:cNvGrpSpPr/>
          <p:nvPr/>
        </p:nvGrpSpPr>
        <p:grpSpPr>
          <a:xfrm>
            <a:off x="3322439" y="8895797"/>
            <a:ext cx="618886" cy="577451"/>
            <a:chOff x="4503965" y="1932707"/>
            <a:chExt cx="988151" cy="952219"/>
          </a:xfrm>
        </p:grpSpPr>
        <p:sp>
          <p:nvSpPr>
            <p:cNvPr id="131" name="Google Shape;1041;p57">
              <a:extLst>
                <a:ext uri="{FF2B5EF4-FFF2-40B4-BE49-F238E27FC236}">
                  <a16:creationId xmlns:a16="http://schemas.microsoft.com/office/drawing/2014/main" id="{4E2CF1FC-23F9-C35A-41B0-735B79104B85}"/>
                </a:ext>
              </a:extLst>
            </p:cNvPr>
            <p:cNvSpPr/>
            <p:nvPr/>
          </p:nvSpPr>
          <p:spPr>
            <a:xfrm>
              <a:off x="4705144" y="2130989"/>
              <a:ext cx="567993" cy="567994"/>
            </a:xfrm>
            <a:prstGeom prst="ellipse">
              <a:avLst/>
            </a:prstGeom>
            <a:solidFill>
              <a:schemeClr val="dk1"/>
            </a:solidFill>
            <a:ln>
              <a:noFill/>
            </a:ln>
            <a:effectLst>
              <a:outerShdw blurRad="657225" dist="133350" dir="4920000" algn="bl" rotWithShape="0">
                <a:schemeClr val="accent6">
                  <a:alpha val="43754"/>
                </a:schemeClr>
              </a:outerShdw>
              <a:reflection stA="60000" endPos="30000" dist="38100" dir="5400000" fadeDir="5400012" sy="-100000" algn="bl" rotWithShape="0"/>
            </a:effectLst>
          </p:spPr>
          <p:txBody>
            <a:bodyPr spcFirstLastPara="1" wrap="square" lIns="91411" tIns="91411" rIns="91411" bIns="91411" anchor="ctr" anchorCtr="0">
              <a:noAutofit/>
            </a:bodyPr>
            <a:lstStyle/>
            <a:p>
              <a:pPr defTabSz="1218864"/>
              <a:endParaRPr sz="2400"/>
            </a:p>
          </p:txBody>
        </p:sp>
        <p:pic>
          <p:nvPicPr>
            <p:cNvPr id="132" name="Picture 131">
              <a:extLst>
                <a:ext uri="{FF2B5EF4-FFF2-40B4-BE49-F238E27FC236}">
                  <a16:creationId xmlns:a16="http://schemas.microsoft.com/office/drawing/2014/main" id="{2BE41700-5181-F727-CE4E-CA7983FC8DF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03965" y="1932707"/>
              <a:ext cx="988151" cy="952219"/>
            </a:xfrm>
            <a:prstGeom prst="rect">
              <a:avLst/>
            </a:prstGeom>
          </p:spPr>
        </p:pic>
      </p:grpSp>
      <p:sp>
        <p:nvSpPr>
          <p:cNvPr id="133" name="Google Shape;1062;p57">
            <a:extLst>
              <a:ext uri="{FF2B5EF4-FFF2-40B4-BE49-F238E27FC236}">
                <a16:creationId xmlns:a16="http://schemas.microsoft.com/office/drawing/2014/main" id="{202EAF92-F060-C281-C2B8-B63C51BC6403}"/>
              </a:ext>
            </a:extLst>
          </p:cNvPr>
          <p:cNvSpPr txBox="1"/>
          <p:nvPr/>
        </p:nvSpPr>
        <p:spPr>
          <a:xfrm>
            <a:off x="3037095" y="9653070"/>
            <a:ext cx="1180886" cy="226798"/>
          </a:xfrm>
          <a:prstGeom prst="rect">
            <a:avLst/>
          </a:prstGeom>
          <a:noFill/>
          <a:ln>
            <a:noFill/>
          </a:ln>
        </p:spPr>
        <p:txBody>
          <a:bodyPr spcFirstLastPara="1" wrap="square" lIns="0" tIns="0" rIns="0" bIns="0" anchor="t" anchorCtr="0">
            <a:noAutofit/>
          </a:bodyPr>
          <a:lstStyle/>
          <a:p>
            <a:pPr algn="ctr" defTabSz="1218864"/>
            <a:r>
              <a:rPr lang="en-US" sz="700">
                <a:solidFill>
                  <a:srgbClr val="FFFFFF"/>
                </a:solidFill>
                <a:latin typeface="Lato" panose="020F0502020204030203" pitchFamily="34" charset="77"/>
                <a:ea typeface="Comfortaa"/>
                <a:cs typeface="Comfortaa"/>
                <a:sym typeface="Comfortaa"/>
              </a:rPr>
              <a:t>Key Insights</a:t>
            </a:r>
            <a:endParaRPr sz="700">
              <a:solidFill>
                <a:srgbClr val="FFFFFF"/>
              </a:solidFill>
              <a:latin typeface="Lato" panose="020F0502020204030203" pitchFamily="34" charset="77"/>
              <a:ea typeface="Comfortaa"/>
              <a:cs typeface="Comfortaa"/>
              <a:sym typeface="Comfortaa"/>
            </a:endParaRPr>
          </a:p>
        </p:txBody>
      </p:sp>
      <p:pic>
        <p:nvPicPr>
          <p:cNvPr id="134" name="Graphic 133">
            <a:extLst>
              <a:ext uri="{FF2B5EF4-FFF2-40B4-BE49-F238E27FC236}">
                <a16:creationId xmlns:a16="http://schemas.microsoft.com/office/drawing/2014/main" id="{2CAA9A1A-C2B3-A61A-4346-C1BABEC5AD8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511968" y="9075914"/>
            <a:ext cx="216583" cy="241102"/>
          </a:xfrm>
          <a:prstGeom prst="rect">
            <a:avLst/>
          </a:prstGeom>
        </p:spPr>
      </p:pic>
      <p:cxnSp>
        <p:nvCxnSpPr>
          <p:cNvPr id="135" name="Straight Arrow Connector 134">
            <a:extLst>
              <a:ext uri="{FF2B5EF4-FFF2-40B4-BE49-F238E27FC236}">
                <a16:creationId xmlns:a16="http://schemas.microsoft.com/office/drawing/2014/main" id="{891F298B-9A9B-FAFF-CD3A-7BE570E90912}"/>
              </a:ext>
            </a:extLst>
          </p:cNvPr>
          <p:cNvCxnSpPr>
            <a:cxnSpLocks/>
          </p:cNvCxnSpPr>
          <p:nvPr/>
        </p:nvCxnSpPr>
        <p:spPr>
          <a:xfrm>
            <a:off x="2984104" y="9184523"/>
            <a:ext cx="287652" cy="0"/>
          </a:xfrm>
          <a:prstGeom prst="straightConnector1">
            <a:avLst/>
          </a:prstGeom>
          <a:ln w="127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Google Shape;1058;p57">
            <a:extLst>
              <a:ext uri="{FF2B5EF4-FFF2-40B4-BE49-F238E27FC236}">
                <a16:creationId xmlns:a16="http://schemas.microsoft.com/office/drawing/2014/main" id="{96A69540-D79C-48DC-053C-BD4F778B0A8A}"/>
              </a:ext>
            </a:extLst>
          </p:cNvPr>
          <p:cNvSpPr txBox="1"/>
          <p:nvPr/>
        </p:nvSpPr>
        <p:spPr>
          <a:xfrm>
            <a:off x="3439600" y="9389266"/>
            <a:ext cx="452535" cy="222638"/>
          </a:xfrm>
          <a:prstGeom prst="rect">
            <a:avLst/>
          </a:prstGeom>
          <a:noFill/>
          <a:ln>
            <a:noFill/>
          </a:ln>
        </p:spPr>
        <p:txBody>
          <a:bodyPr spcFirstLastPara="1" wrap="square" lIns="91411" tIns="91411" rIns="91411" bIns="91411" anchor="t" anchorCtr="0">
            <a:noAutofit/>
          </a:bodyPr>
          <a:lstStyle/>
          <a:p>
            <a:pPr defTabSz="1218864"/>
            <a:r>
              <a:rPr lang="en" sz="1100" b="1">
                <a:solidFill>
                  <a:srgbClr val="00BD4D"/>
                </a:solidFill>
                <a:latin typeface="Lato" panose="020F0502020204030203" pitchFamily="34" charset="77"/>
                <a:ea typeface="Lobster"/>
                <a:cs typeface="Lobster"/>
                <a:sym typeface="Lobster"/>
              </a:rPr>
              <a:t>24</a:t>
            </a:r>
            <a:endParaRPr sz="1100" b="1">
              <a:solidFill>
                <a:srgbClr val="00BD4D"/>
              </a:solidFill>
              <a:latin typeface="Lato" panose="020F0502020204030203" pitchFamily="34" charset="77"/>
              <a:ea typeface="Lobster"/>
              <a:cs typeface="Lobster"/>
              <a:sym typeface="Lobster"/>
            </a:endParaRPr>
          </a:p>
        </p:txBody>
      </p:sp>
      <p:grpSp>
        <p:nvGrpSpPr>
          <p:cNvPr id="137" name="Group 136">
            <a:extLst>
              <a:ext uri="{FF2B5EF4-FFF2-40B4-BE49-F238E27FC236}">
                <a16:creationId xmlns:a16="http://schemas.microsoft.com/office/drawing/2014/main" id="{C2BC509F-C063-7230-FB4C-A81964108DD3}"/>
              </a:ext>
            </a:extLst>
          </p:cNvPr>
          <p:cNvGrpSpPr/>
          <p:nvPr/>
        </p:nvGrpSpPr>
        <p:grpSpPr>
          <a:xfrm>
            <a:off x="1183736" y="7657083"/>
            <a:ext cx="1858082" cy="1866624"/>
            <a:chOff x="1474159" y="1528783"/>
            <a:chExt cx="2241230" cy="2251534"/>
          </a:xfrm>
        </p:grpSpPr>
        <p:pic>
          <p:nvPicPr>
            <p:cNvPr id="138" name="Google Shape;1066;p57">
              <a:extLst>
                <a:ext uri="{FF2B5EF4-FFF2-40B4-BE49-F238E27FC236}">
                  <a16:creationId xmlns:a16="http://schemas.microsoft.com/office/drawing/2014/main" id="{7D16F638-FEDE-4E57-865A-BC28643EC309}"/>
                </a:ext>
              </a:extLst>
            </p:cNvPr>
            <p:cNvPicPr preferRelativeResize="0"/>
            <p:nvPr/>
          </p:nvPicPr>
          <p:blipFill>
            <a:blip r:embed="rId13" cstate="email">
              <a:alphaModFix/>
              <a:duotone>
                <a:schemeClr val="accent6">
                  <a:shade val="45000"/>
                  <a:satMod val="135000"/>
                </a:schemeClr>
                <a:prstClr val="white"/>
              </a:duotone>
              <a:extLst>
                <a:ext uri="{BEBA8EAE-BF5A-486C-A8C5-ECC9F3942E4B}">
                  <a14:imgProps xmlns:a14="http://schemas.microsoft.com/office/drawing/2010/main">
                    <a14:imgLayer r:embed="rId14">
                      <a14:imgEffect>
                        <a14:colorTemperature colorTemp="11500"/>
                      </a14:imgEffect>
                      <a14:imgEffect>
                        <a14:saturation sat="0"/>
                      </a14:imgEffect>
                      <a14:imgEffect>
                        <a14:brightnessContrast bright="-93000"/>
                      </a14:imgEffect>
                    </a14:imgLayer>
                  </a14:imgProps>
                </a:ext>
                <a:ext uri="{28A0092B-C50C-407E-A947-70E740481C1C}">
                  <a14:useLocalDpi xmlns:a14="http://schemas.microsoft.com/office/drawing/2010/main"/>
                </a:ext>
              </a:extLst>
            </a:blip>
            <a:stretch>
              <a:fillRect/>
            </a:stretch>
          </p:blipFill>
          <p:spPr>
            <a:xfrm>
              <a:off x="1474159" y="1528783"/>
              <a:ext cx="2241230" cy="2251534"/>
            </a:xfrm>
            <a:prstGeom prst="rect">
              <a:avLst/>
            </a:prstGeom>
            <a:noFill/>
            <a:ln>
              <a:noFill/>
            </a:ln>
          </p:spPr>
        </p:pic>
        <p:grpSp>
          <p:nvGrpSpPr>
            <p:cNvPr id="139" name="Group 138">
              <a:extLst>
                <a:ext uri="{FF2B5EF4-FFF2-40B4-BE49-F238E27FC236}">
                  <a16:creationId xmlns:a16="http://schemas.microsoft.com/office/drawing/2014/main" id="{7E9C0C79-168B-06CA-23D2-E2598ED5F9CD}"/>
                </a:ext>
              </a:extLst>
            </p:cNvPr>
            <p:cNvGrpSpPr/>
            <p:nvPr/>
          </p:nvGrpSpPr>
          <p:grpSpPr>
            <a:xfrm>
              <a:off x="2138647" y="2264269"/>
              <a:ext cx="943568" cy="581714"/>
              <a:chOff x="2009505" y="2275111"/>
              <a:chExt cx="943568" cy="581714"/>
            </a:xfrm>
          </p:grpSpPr>
          <p:sp>
            <p:nvSpPr>
              <p:cNvPr id="141" name="Google Shape;1048;p57">
                <a:extLst>
                  <a:ext uri="{FF2B5EF4-FFF2-40B4-BE49-F238E27FC236}">
                    <a16:creationId xmlns:a16="http://schemas.microsoft.com/office/drawing/2014/main" id="{63F6C013-D179-67E0-2FB7-CEE68B09CA6E}"/>
                  </a:ext>
                </a:extLst>
              </p:cNvPr>
              <p:cNvSpPr txBox="1"/>
              <p:nvPr/>
            </p:nvSpPr>
            <p:spPr>
              <a:xfrm>
                <a:off x="2009505" y="2655546"/>
                <a:ext cx="943568" cy="201279"/>
              </a:xfrm>
              <a:prstGeom prst="rect">
                <a:avLst/>
              </a:prstGeom>
              <a:noFill/>
              <a:ln>
                <a:noFill/>
              </a:ln>
            </p:spPr>
            <p:txBody>
              <a:bodyPr spcFirstLastPara="1" wrap="square" lIns="0" tIns="0" rIns="0" bIns="0" anchor="ctr" anchorCtr="0">
                <a:noAutofit/>
              </a:bodyPr>
              <a:lstStyle/>
              <a:p>
                <a:pPr algn="ctr" defTabSz="1218864"/>
                <a:r>
                  <a:rPr lang="en-US" sz="1300" b="1">
                    <a:solidFill>
                      <a:srgbClr val="FFFFFF"/>
                    </a:solidFill>
                    <a:latin typeface="Lato" panose="020F0502020204030203" pitchFamily="34" charset="77"/>
                    <a:ea typeface="Lobster"/>
                    <a:cs typeface="Lobster"/>
                    <a:sym typeface="Lobster"/>
                  </a:rPr>
                  <a:t>504,231</a:t>
                </a:r>
                <a:endParaRPr sz="1300" b="1">
                  <a:solidFill>
                    <a:srgbClr val="FFFFFF"/>
                  </a:solidFill>
                  <a:latin typeface="Lato" panose="020F0502020204030203" pitchFamily="34" charset="77"/>
                  <a:ea typeface="Lobster"/>
                  <a:cs typeface="Lobster"/>
                  <a:sym typeface="Lobster"/>
                </a:endParaRPr>
              </a:p>
            </p:txBody>
          </p:sp>
          <p:pic>
            <p:nvPicPr>
              <p:cNvPr id="142" name="Picture 141">
                <a:extLst>
                  <a:ext uri="{FF2B5EF4-FFF2-40B4-BE49-F238E27FC236}">
                    <a16:creationId xmlns:a16="http://schemas.microsoft.com/office/drawing/2014/main" id="{42431913-72F6-17E8-3EB7-2E32CC2A38E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285961" y="2275111"/>
                <a:ext cx="390654" cy="364706"/>
              </a:xfrm>
              <a:prstGeom prst="rect">
                <a:avLst/>
              </a:prstGeom>
            </p:spPr>
          </p:pic>
        </p:grpSp>
        <p:sp>
          <p:nvSpPr>
            <p:cNvPr id="140" name="Google Shape;1062;p57">
              <a:extLst>
                <a:ext uri="{FF2B5EF4-FFF2-40B4-BE49-F238E27FC236}">
                  <a16:creationId xmlns:a16="http://schemas.microsoft.com/office/drawing/2014/main" id="{07723EDB-F622-A948-4C9D-359654C3501D}"/>
                </a:ext>
              </a:extLst>
            </p:cNvPr>
            <p:cNvSpPr txBox="1"/>
            <p:nvPr/>
          </p:nvSpPr>
          <p:spPr>
            <a:xfrm>
              <a:off x="2047295" y="2737410"/>
              <a:ext cx="1094957" cy="306654"/>
            </a:xfrm>
            <a:prstGeom prst="rect">
              <a:avLst/>
            </a:prstGeom>
            <a:noFill/>
            <a:ln>
              <a:noFill/>
            </a:ln>
          </p:spPr>
          <p:txBody>
            <a:bodyPr spcFirstLastPara="1" wrap="square" lIns="91411" tIns="91411" rIns="91411" bIns="91411" anchor="t" anchorCtr="0">
              <a:noAutofit/>
            </a:bodyPr>
            <a:lstStyle/>
            <a:p>
              <a:pPr algn="ctr" defTabSz="1218864"/>
              <a:r>
                <a:rPr lang="en-US" sz="800">
                  <a:solidFill>
                    <a:srgbClr val="FFFFFF"/>
                  </a:solidFill>
                  <a:latin typeface="Lato" panose="020F0502020204030203" pitchFamily="34" charset="77"/>
                  <a:ea typeface="Comfortaa"/>
                  <a:cs typeface="Comfortaa"/>
                  <a:sym typeface="Comfortaa"/>
                </a:rPr>
                <a:t>Events</a:t>
              </a:r>
              <a:endParaRPr sz="700">
                <a:solidFill>
                  <a:srgbClr val="FFFFFF"/>
                </a:solidFill>
                <a:latin typeface="Lato" panose="020F0502020204030203" pitchFamily="34" charset="77"/>
                <a:ea typeface="Comfortaa"/>
                <a:cs typeface="Comfortaa"/>
                <a:sym typeface="Comfortaa"/>
              </a:endParaRPr>
            </a:p>
          </p:txBody>
        </p:sp>
      </p:grpSp>
      <p:cxnSp>
        <p:nvCxnSpPr>
          <p:cNvPr id="143" name="Connector: Elbow 19">
            <a:extLst>
              <a:ext uri="{FF2B5EF4-FFF2-40B4-BE49-F238E27FC236}">
                <a16:creationId xmlns:a16="http://schemas.microsoft.com/office/drawing/2014/main" id="{6644ADE5-EDF7-8CDC-3787-E8D96426002E}"/>
              </a:ext>
            </a:extLst>
          </p:cNvPr>
          <p:cNvCxnSpPr>
            <a:cxnSpLocks/>
          </p:cNvCxnSpPr>
          <p:nvPr/>
        </p:nvCxnSpPr>
        <p:spPr>
          <a:xfrm flipV="1">
            <a:off x="3973540" y="8647115"/>
            <a:ext cx="560802" cy="559697"/>
          </a:xfrm>
          <a:prstGeom prst="bentConnector3">
            <a:avLst>
              <a:gd name="adj1" fmla="val 73519"/>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58">
            <a:extLst>
              <a:ext uri="{FF2B5EF4-FFF2-40B4-BE49-F238E27FC236}">
                <a16:creationId xmlns:a16="http://schemas.microsoft.com/office/drawing/2014/main" id="{44E472FE-D28D-6CAA-F799-40F004310657}"/>
              </a:ext>
            </a:extLst>
          </p:cNvPr>
          <p:cNvCxnSpPr>
            <a:cxnSpLocks/>
          </p:cNvCxnSpPr>
          <p:nvPr/>
        </p:nvCxnSpPr>
        <p:spPr>
          <a:xfrm>
            <a:off x="3038740" y="8111186"/>
            <a:ext cx="1347035" cy="535928"/>
          </a:xfrm>
          <a:prstGeom prst="bentConnector3">
            <a:avLst>
              <a:gd name="adj1" fmla="val 99945"/>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5E0B8D73-7966-9691-AFA7-0B0FEBB429B7}"/>
              </a:ext>
            </a:extLst>
          </p:cNvPr>
          <p:cNvSpPr txBox="1"/>
          <p:nvPr/>
        </p:nvSpPr>
        <p:spPr>
          <a:xfrm>
            <a:off x="2670469" y="7153385"/>
            <a:ext cx="2218621" cy="649188"/>
          </a:xfrm>
          <a:prstGeom prst="roundRect">
            <a:avLst>
              <a:gd name="adj" fmla="val 50000"/>
            </a:avLst>
          </a:prstGeom>
          <a:noFill/>
          <a:ln w="12700">
            <a:noFill/>
          </a:ln>
        </p:spPr>
        <p:txBody>
          <a:bodyPr wrap="square" anchor="ctr">
            <a:spAutoFit/>
          </a:bodyPr>
          <a:lstStyle/>
          <a:p>
            <a:pPr marL="0" marR="0" lvl="0" indent="0" algn="ctr" rtl="0">
              <a:spcBef>
                <a:spcPts val="0"/>
              </a:spcBef>
              <a:spcAft>
                <a:spcPts val="0"/>
              </a:spcAft>
              <a:buNone/>
            </a:pPr>
            <a:r>
              <a:rPr lang="en-GB" sz="1200" spc="100">
                <a:solidFill>
                  <a:schemeClr val="bg1"/>
                </a:solidFill>
                <a:latin typeface="+mj-lt"/>
              </a:rPr>
              <a:t>EVENT TO INSIGHT AGGREGATION</a:t>
            </a:r>
          </a:p>
        </p:txBody>
      </p:sp>
      <p:grpSp>
        <p:nvGrpSpPr>
          <p:cNvPr id="147" name="Group 146">
            <a:extLst>
              <a:ext uri="{FF2B5EF4-FFF2-40B4-BE49-F238E27FC236}">
                <a16:creationId xmlns:a16="http://schemas.microsoft.com/office/drawing/2014/main" id="{12F80B81-489B-4666-2312-2B3FBEA59E18}"/>
              </a:ext>
            </a:extLst>
          </p:cNvPr>
          <p:cNvGrpSpPr/>
          <p:nvPr/>
        </p:nvGrpSpPr>
        <p:grpSpPr>
          <a:xfrm>
            <a:off x="6075239" y="167602"/>
            <a:ext cx="1208978" cy="259136"/>
            <a:chOff x="588861" y="8950826"/>
            <a:chExt cx="1430622" cy="306644"/>
          </a:xfrm>
        </p:grpSpPr>
        <p:sp>
          <p:nvSpPr>
            <p:cNvPr id="148" name="Text Placeholder 20">
              <a:hlinkClick r:id="rId16" action="ppaction://hlinksldjump"/>
              <a:extLst>
                <a:ext uri="{FF2B5EF4-FFF2-40B4-BE49-F238E27FC236}">
                  <a16:creationId xmlns:a16="http://schemas.microsoft.com/office/drawing/2014/main" id="{F5492AC5-4DCE-16F9-4496-A019B3D3A78D}"/>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149" name="Graphic 148" descr="Arrow Right with solid fill">
              <a:extLst>
                <a:ext uri="{FF2B5EF4-FFF2-40B4-BE49-F238E27FC236}">
                  <a16:creationId xmlns:a16="http://schemas.microsoft.com/office/drawing/2014/main" id="{95554F2F-E83A-3382-F78D-8AFA79BC545C}"/>
                </a:ext>
              </a:extLst>
            </p:cNvPr>
            <p:cNvPicPr>
              <a:picLocks noChangeAspect="1"/>
            </p:cNvPicPr>
            <p:nvPr/>
          </p:nvPicPr>
          <p:blipFill rotWithShape="1">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rcRect l="36007"/>
            <a:stretch/>
          </p:blipFill>
          <p:spPr>
            <a:xfrm rot="10800000">
              <a:off x="687470" y="8950826"/>
              <a:ext cx="196230" cy="306644"/>
            </a:xfrm>
            <a:prstGeom prst="rect">
              <a:avLst/>
            </a:prstGeom>
          </p:spPr>
        </p:pic>
      </p:grpSp>
      <p:sp>
        <p:nvSpPr>
          <p:cNvPr id="2" name="Arrow: Pentagon 107">
            <a:extLst>
              <a:ext uri="{FF2B5EF4-FFF2-40B4-BE49-F238E27FC236}">
                <a16:creationId xmlns:a16="http://schemas.microsoft.com/office/drawing/2014/main" id="{837E5A5D-55CF-4901-F711-38AE9B8137D2}"/>
              </a:ext>
            </a:extLst>
          </p:cNvPr>
          <p:cNvSpPr/>
          <p:nvPr/>
        </p:nvSpPr>
        <p:spPr>
          <a:xfrm rot="10800000" flipH="1" flipV="1">
            <a:off x="7612069" y="2888321"/>
            <a:ext cx="4857022" cy="117301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Edit the numbers in the green boxes specific to the assessment based on SOC Insights screen in Infoblox Portal</a:t>
            </a:r>
            <a:endParaRPr lang="en-GB" sz="1600">
              <a:solidFill>
                <a:schemeClr val="tx1"/>
              </a:solidFill>
              <a:latin typeface="Lato" panose="020F0502020204030203" pitchFamily="34" charset="77"/>
            </a:endParaRPr>
          </a:p>
        </p:txBody>
      </p:sp>
      <p:sp>
        <p:nvSpPr>
          <p:cNvPr id="3" name="Arrow: Pentagon 107">
            <a:extLst>
              <a:ext uri="{FF2B5EF4-FFF2-40B4-BE49-F238E27FC236}">
                <a16:creationId xmlns:a16="http://schemas.microsoft.com/office/drawing/2014/main" id="{3DB321D1-2ACC-0A12-B5D7-A4832AE6EA77}"/>
              </a:ext>
            </a:extLst>
          </p:cNvPr>
          <p:cNvSpPr/>
          <p:nvPr/>
        </p:nvSpPr>
        <p:spPr>
          <a:xfrm rot="10800000" flipH="1" flipV="1">
            <a:off x="7612069" y="5413312"/>
            <a:ext cx="4857022" cy="117301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Edit the pie chart based on the distribution of insight. This could be by volume or by %, which can be changed by right-clicking and selecting  edit chart labels.</a:t>
            </a:r>
            <a:endParaRPr lang="en-GB" sz="1600">
              <a:solidFill>
                <a:schemeClr val="tx1"/>
              </a:solidFill>
              <a:latin typeface="Lato" panose="020F0502020204030203" pitchFamily="34" charset="77"/>
            </a:endParaRPr>
          </a:p>
        </p:txBody>
      </p:sp>
      <p:sp>
        <p:nvSpPr>
          <p:cNvPr id="4" name="Arrow: Pentagon 107">
            <a:extLst>
              <a:ext uri="{FF2B5EF4-FFF2-40B4-BE49-F238E27FC236}">
                <a16:creationId xmlns:a16="http://schemas.microsoft.com/office/drawing/2014/main" id="{0337E05F-2686-B097-DB3A-FFA4B1D16CFE}"/>
              </a:ext>
            </a:extLst>
          </p:cNvPr>
          <p:cNvSpPr/>
          <p:nvPr/>
        </p:nvSpPr>
        <p:spPr>
          <a:xfrm rot="10800000" flipH="1" flipV="1">
            <a:off x="7612069" y="7938303"/>
            <a:ext cx="4857022" cy="117301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Edit the numbers on the bottom graphic: the number of events and the number of SOC insights.</a:t>
            </a:r>
            <a:endParaRPr lang="en-GB" sz="1600">
              <a:solidFill>
                <a:schemeClr val="tx1"/>
              </a:solidFill>
              <a:latin typeface="Lato" panose="020F0502020204030203" pitchFamily="34" charset="77"/>
            </a:endParaRPr>
          </a:p>
        </p:txBody>
      </p:sp>
      <p:grpSp>
        <p:nvGrpSpPr>
          <p:cNvPr id="9" name="Group 8">
            <a:extLst>
              <a:ext uri="{FF2B5EF4-FFF2-40B4-BE49-F238E27FC236}">
                <a16:creationId xmlns:a16="http://schemas.microsoft.com/office/drawing/2014/main" id="{563C6DC4-1D6C-4748-0441-3D75134F929E}"/>
              </a:ext>
            </a:extLst>
          </p:cNvPr>
          <p:cNvGrpSpPr/>
          <p:nvPr/>
        </p:nvGrpSpPr>
        <p:grpSpPr>
          <a:xfrm>
            <a:off x="4582047" y="8217547"/>
            <a:ext cx="462315" cy="828989"/>
            <a:chOff x="4582048" y="8179358"/>
            <a:chExt cx="321548" cy="828989"/>
          </a:xfrm>
        </p:grpSpPr>
        <p:sp>
          <p:nvSpPr>
            <p:cNvPr id="5" name="Freeform 4">
              <a:extLst>
                <a:ext uri="{FF2B5EF4-FFF2-40B4-BE49-F238E27FC236}">
                  <a16:creationId xmlns:a16="http://schemas.microsoft.com/office/drawing/2014/main" id="{DB389378-5B5A-93BB-99D9-14BCA8DC718F}"/>
                </a:ext>
              </a:extLst>
            </p:cNvPr>
            <p:cNvSpPr/>
            <p:nvPr/>
          </p:nvSpPr>
          <p:spPr>
            <a:xfrm>
              <a:off x="4582048" y="8179358"/>
              <a:ext cx="321548" cy="391886"/>
            </a:xfrm>
            <a:custGeom>
              <a:avLst/>
              <a:gdLst>
                <a:gd name="connsiteX0" fmla="*/ 0 w 321548"/>
                <a:gd name="connsiteY0" fmla="*/ 391886 h 391886"/>
                <a:gd name="connsiteX1" fmla="*/ 130629 w 321548"/>
                <a:gd name="connsiteY1" fmla="*/ 391886 h 391886"/>
                <a:gd name="connsiteX2" fmla="*/ 130629 w 321548"/>
                <a:gd name="connsiteY2" fmla="*/ 0 h 391886"/>
                <a:gd name="connsiteX3" fmla="*/ 321548 w 321548"/>
                <a:gd name="connsiteY3" fmla="*/ 0 h 391886"/>
              </a:gdLst>
              <a:ahLst/>
              <a:cxnLst>
                <a:cxn ang="0">
                  <a:pos x="connsiteX0" y="connsiteY0"/>
                </a:cxn>
                <a:cxn ang="0">
                  <a:pos x="connsiteX1" y="connsiteY1"/>
                </a:cxn>
                <a:cxn ang="0">
                  <a:pos x="connsiteX2" y="connsiteY2"/>
                </a:cxn>
                <a:cxn ang="0">
                  <a:pos x="connsiteX3" y="connsiteY3"/>
                </a:cxn>
              </a:cxnLst>
              <a:rect l="l" t="t" r="r" b="b"/>
              <a:pathLst>
                <a:path w="321548" h="391886">
                  <a:moveTo>
                    <a:pt x="0" y="391886"/>
                  </a:moveTo>
                  <a:lnTo>
                    <a:pt x="130629" y="391886"/>
                  </a:lnTo>
                  <a:lnTo>
                    <a:pt x="130629" y="0"/>
                  </a:lnTo>
                  <a:lnTo>
                    <a:pt x="321548" y="0"/>
                  </a:lnTo>
                </a:path>
              </a:pathLst>
            </a:custGeom>
            <a:noFill/>
            <a:ln w="6350">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2579DC12-392E-1D7A-4DF9-5BBF298BE40B}"/>
                </a:ext>
              </a:extLst>
            </p:cNvPr>
            <p:cNvSpPr/>
            <p:nvPr/>
          </p:nvSpPr>
          <p:spPr>
            <a:xfrm flipV="1">
              <a:off x="4582048" y="8644482"/>
              <a:ext cx="321548" cy="363865"/>
            </a:xfrm>
            <a:custGeom>
              <a:avLst/>
              <a:gdLst>
                <a:gd name="connsiteX0" fmla="*/ 0 w 321548"/>
                <a:gd name="connsiteY0" fmla="*/ 391886 h 391886"/>
                <a:gd name="connsiteX1" fmla="*/ 130629 w 321548"/>
                <a:gd name="connsiteY1" fmla="*/ 391886 h 391886"/>
                <a:gd name="connsiteX2" fmla="*/ 130629 w 321548"/>
                <a:gd name="connsiteY2" fmla="*/ 0 h 391886"/>
                <a:gd name="connsiteX3" fmla="*/ 321548 w 321548"/>
                <a:gd name="connsiteY3" fmla="*/ 0 h 391886"/>
              </a:gdLst>
              <a:ahLst/>
              <a:cxnLst>
                <a:cxn ang="0">
                  <a:pos x="connsiteX0" y="connsiteY0"/>
                </a:cxn>
                <a:cxn ang="0">
                  <a:pos x="connsiteX1" y="connsiteY1"/>
                </a:cxn>
                <a:cxn ang="0">
                  <a:pos x="connsiteX2" y="connsiteY2"/>
                </a:cxn>
                <a:cxn ang="0">
                  <a:pos x="connsiteX3" y="connsiteY3"/>
                </a:cxn>
              </a:cxnLst>
              <a:rect l="l" t="t" r="r" b="b"/>
              <a:pathLst>
                <a:path w="321548" h="391886">
                  <a:moveTo>
                    <a:pt x="0" y="391886"/>
                  </a:moveTo>
                  <a:lnTo>
                    <a:pt x="130629" y="391886"/>
                  </a:lnTo>
                  <a:lnTo>
                    <a:pt x="130629" y="0"/>
                  </a:lnTo>
                  <a:lnTo>
                    <a:pt x="321548" y="0"/>
                  </a:lnTo>
                </a:path>
              </a:pathLst>
            </a:custGeom>
            <a:noFill/>
            <a:ln w="6350">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phic 10">
            <a:extLst>
              <a:ext uri="{FF2B5EF4-FFF2-40B4-BE49-F238E27FC236}">
                <a16:creationId xmlns:a16="http://schemas.microsoft.com/office/drawing/2014/main" id="{5B831C7F-36A2-1567-21DD-D764882FBE9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05692" y="8039189"/>
            <a:ext cx="342731" cy="342731"/>
          </a:xfrm>
          <a:prstGeom prst="rect">
            <a:avLst/>
          </a:prstGeom>
        </p:spPr>
      </p:pic>
      <p:pic>
        <p:nvPicPr>
          <p:cNvPr id="15" name="Graphic 14">
            <a:extLst>
              <a:ext uri="{FF2B5EF4-FFF2-40B4-BE49-F238E27FC236}">
                <a16:creationId xmlns:a16="http://schemas.microsoft.com/office/drawing/2014/main" id="{0037B1C9-84B5-FF59-876A-DCFA56CCB6C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75239" y="8444239"/>
            <a:ext cx="360622" cy="360622"/>
          </a:xfrm>
          <a:prstGeom prst="rect">
            <a:avLst/>
          </a:prstGeom>
        </p:spPr>
      </p:pic>
      <p:pic>
        <p:nvPicPr>
          <p:cNvPr id="17" name="Graphic 16">
            <a:extLst>
              <a:ext uri="{FF2B5EF4-FFF2-40B4-BE49-F238E27FC236}">
                <a16:creationId xmlns:a16="http://schemas.microsoft.com/office/drawing/2014/main" id="{5FD3F36A-DF51-181A-A291-9DF396AD81E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13886" y="8856319"/>
            <a:ext cx="341103" cy="341103"/>
          </a:xfrm>
          <a:prstGeom prst="rect">
            <a:avLst/>
          </a:prstGeom>
        </p:spPr>
      </p:pic>
      <p:grpSp>
        <p:nvGrpSpPr>
          <p:cNvPr id="18" name="Group 17">
            <a:extLst>
              <a:ext uri="{FF2B5EF4-FFF2-40B4-BE49-F238E27FC236}">
                <a16:creationId xmlns:a16="http://schemas.microsoft.com/office/drawing/2014/main" id="{4359F073-063F-CCA9-7004-4C5DB77CF9D8}"/>
              </a:ext>
            </a:extLst>
          </p:cNvPr>
          <p:cNvGrpSpPr/>
          <p:nvPr/>
        </p:nvGrpSpPr>
        <p:grpSpPr>
          <a:xfrm flipH="1">
            <a:off x="5476213" y="8217547"/>
            <a:ext cx="522651" cy="828988"/>
            <a:chOff x="4582049" y="8179358"/>
            <a:chExt cx="321548" cy="828988"/>
          </a:xfrm>
        </p:grpSpPr>
        <p:sp>
          <p:nvSpPr>
            <p:cNvPr id="19" name="Freeform 18">
              <a:extLst>
                <a:ext uri="{FF2B5EF4-FFF2-40B4-BE49-F238E27FC236}">
                  <a16:creationId xmlns:a16="http://schemas.microsoft.com/office/drawing/2014/main" id="{41D4DD1D-7A37-EF57-AD0C-BD02C3041724}"/>
                </a:ext>
              </a:extLst>
            </p:cNvPr>
            <p:cNvSpPr/>
            <p:nvPr/>
          </p:nvSpPr>
          <p:spPr>
            <a:xfrm>
              <a:off x="4582049" y="8179358"/>
              <a:ext cx="321548" cy="360622"/>
            </a:xfrm>
            <a:custGeom>
              <a:avLst/>
              <a:gdLst>
                <a:gd name="connsiteX0" fmla="*/ 0 w 321548"/>
                <a:gd name="connsiteY0" fmla="*/ 391886 h 391886"/>
                <a:gd name="connsiteX1" fmla="*/ 130629 w 321548"/>
                <a:gd name="connsiteY1" fmla="*/ 391886 h 391886"/>
                <a:gd name="connsiteX2" fmla="*/ 130629 w 321548"/>
                <a:gd name="connsiteY2" fmla="*/ 0 h 391886"/>
                <a:gd name="connsiteX3" fmla="*/ 321548 w 321548"/>
                <a:gd name="connsiteY3" fmla="*/ 0 h 391886"/>
              </a:gdLst>
              <a:ahLst/>
              <a:cxnLst>
                <a:cxn ang="0">
                  <a:pos x="connsiteX0" y="connsiteY0"/>
                </a:cxn>
                <a:cxn ang="0">
                  <a:pos x="connsiteX1" y="connsiteY1"/>
                </a:cxn>
                <a:cxn ang="0">
                  <a:pos x="connsiteX2" y="connsiteY2"/>
                </a:cxn>
                <a:cxn ang="0">
                  <a:pos x="connsiteX3" y="connsiteY3"/>
                </a:cxn>
              </a:cxnLst>
              <a:rect l="l" t="t" r="r" b="b"/>
              <a:pathLst>
                <a:path w="321548" h="391886">
                  <a:moveTo>
                    <a:pt x="0" y="391886"/>
                  </a:moveTo>
                  <a:lnTo>
                    <a:pt x="130629" y="391886"/>
                  </a:lnTo>
                  <a:lnTo>
                    <a:pt x="130629" y="0"/>
                  </a:lnTo>
                  <a:lnTo>
                    <a:pt x="321548" y="0"/>
                  </a:lnTo>
                </a:path>
              </a:pathLst>
            </a:custGeom>
            <a:noFill/>
            <a:ln w="6350">
              <a:solidFill>
                <a:schemeClr val="accent2"/>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7735E119-C7F6-89E8-2AA8-63476F9CEDE6}"/>
                </a:ext>
              </a:extLst>
            </p:cNvPr>
            <p:cNvSpPr/>
            <p:nvPr/>
          </p:nvSpPr>
          <p:spPr>
            <a:xfrm flipV="1">
              <a:off x="4582049" y="8665828"/>
              <a:ext cx="321548" cy="342518"/>
            </a:xfrm>
            <a:custGeom>
              <a:avLst/>
              <a:gdLst>
                <a:gd name="connsiteX0" fmla="*/ 0 w 321548"/>
                <a:gd name="connsiteY0" fmla="*/ 391886 h 391886"/>
                <a:gd name="connsiteX1" fmla="*/ 130629 w 321548"/>
                <a:gd name="connsiteY1" fmla="*/ 391886 h 391886"/>
                <a:gd name="connsiteX2" fmla="*/ 130629 w 321548"/>
                <a:gd name="connsiteY2" fmla="*/ 0 h 391886"/>
                <a:gd name="connsiteX3" fmla="*/ 321548 w 321548"/>
                <a:gd name="connsiteY3" fmla="*/ 0 h 391886"/>
              </a:gdLst>
              <a:ahLst/>
              <a:cxnLst>
                <a:cxn ang="0">
                  <a:pos x="connsiteX0" y="connsiteY0"/>
                </a:cxn>
                <a:cxn ang="0">
                  <a:pos x="connsiteX1" y="connsiteY1"/>
                </a:cxn>
                <a:cxn ang="0">
                  <a:pos x="connsiteX2" y="connsiteY2"/>
                </a:cxn>
                <a:cxn ang="0">
                  <a:pos x="connsiteX3" y="connsiteY3"/>
                </a:cxn>
              </a:cxnLst>
              <a:rect l="l" t="t" r="r" b="b"/>
              <a:pathLst>
                <a:path w="321548" h="391886">
                  <a:moveTo>
                    <a:pt x="0" y="391886"/>
                  </a:moveTo>
                  <a:lnTo>
                    <a:pt x="130629" y="391886"/>
                  </a:lnTo>
                  <a:lnTo>
                    <a:pt x="130629" y="0"/>
                  </a:lnTo>
                  <a:lnTo>
                    <a:pt x="321548" y="0"/>
                  </a:lnTo>
                </a:path>
              </a:pathLst>
            </a:custGeom>
            <a:noFill/>
            <a:ln w="6350">
              <a:solidFill>
                <a:schemeClr val="accent2"/>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Google Shape;1062;p57">
            <a:extLst>
              <a:ext uri="{FF2B5EF4-FFF2-40B4-BE49-F238E27FC236}">
                <a16:creationId xmlns:a16="http://schemas.microsoft.com/office/drawing/2014/main" id="{ED2A9694-E313-895D-A3CB-9EDE40A87342}"/>
              </a:ext>
            </a:extLst>
          </p:cNvPr>
          <p:cNvSpPr txBox="1"/>
          <p:nvPr/>
        </p:nvSpPr>
        <p:spPr>
          <a:xfrm>
            <a:off x="4714347" y="8422604"/>
            <a:ext cx="1180886" cy="226798"/>
          </a:xfrm>
          <a:prstGeom prst="rect">
            <a:avLst/>
          </a:prstGeom>
          <a:noFill/>
          <a:ln>
            <a:noFill/>
          </a:ln>
        </p:spPr>
        <p:txBody>
          <a:bodyPr spcFirstLastPara="1" wrap="square" lIns="0" tIns="0" rIns="0" bIns="0" anchor="t" anchorCtr="0">
            <a:noAutofit/>
          </a:bodyPr>
          <a:lstStyle/>
          <a:p>
            <a:pPr algn="ctr" defTabSz="1218864"/>
            <a:r>
              <a:rPr lang="en-US" sz="700">
                <a:solidFill>
                  <a:srgbClr val="FFFFFF"/>
                </a:solidFill>
                <a:latin typeface="Lato" panose="020F0502020204030203" pitchFamily="34" charset="77"/>
                <a:ea typeface="Comfortaa"/>
                <a:cs typeface="Comfortaa"/>
                <a:sym typeface="Comfortaa"/>
              </a:rPr>
              <a:t>Auto-Response</a:t>
            </a:r>
            <a:endParaRPr sz="700">
              <a:solidFill>
                <a:srgbClr val="FFFFFF"/>
              </a:solidFill>
              <a:latin typeface="Lato" panose="020F0502020204030203" pitchFamily="34" charset="77"/>
              <a:ea typeface="Comfortaa"/>
              <a:cs typeface="Comfortaa"/>
              <a:sym typeface="Comfortaa"/>
            </a:endParaRPr>
          </a:p>
        </p:txBody>
      </p:sp>
      <p:sp>
        <p:nvSpPr>
          <p:cNvPr id="23" name="Google Shape;1062;p57">
            <a:extLst>
              <a:ext uri="{FF2B5EF4-FFF2-40B4-BE49-F238E27FC236}">
                <a16:creationId xmlns:a16="http://schemas.microsoft.com/office/drawing/2014/main" id="{AFA31F8B-D663-1AC9-8520-BB95CB1D482B}"/>
              </a:ext>
            </a:extLst>
          </p:cNvPr>
          <p:cNvSpPr txBox="1"/>
          <p:nvPr/>
        </p:nvSpPr>
        <p:spPr>
          <a:xfrm>
            <a:off x="4678703" y="9231782"/>
            <a:ext cx="1180886" cy="132649"/>
          </a:xfrm>
          <a:prstGeom prst="rect">
            <a:avLst/>
          </a:prstGeom>
          <a:noFill/>
          <a:ln>
            <a:noFill/>
          </a:ln>
        </p:spPr>
        <p:txBody>
          <a:bodyPr spcFirstLastPara="1" wrap="square" lIns="0" tIns="0" rIns="0" bIns="0" anchor="t" anchorCtr="0">
            <a:noAutofit/>
          </a:bodyPr>
          <a:lstStyle/>
          <a:p>
            <a:pPr algn="ctr" defTabSz="1218864"/>
            <a:r>
              <a:rPr lang="en-US" sz="700">
                <a:solidFill>
                  <a:srgbClr val="FFFFFF"/>
                </a:solidFill>
                <a:latin typeface="Lato" panose="020F0502020204030203" pitchFamily="34" charset="77"/>
                <a:ea typeface="Comfortaa"/>
                <a:cs typeface="Comfortaa"/>
                <a:sym typeface="Comfortaa"/>
              </a:rPr>
              <a:t>Manual Response</a:t>
            </a:r>
            <a:endParaRPr sz="700">
              <a:solidFill>
                <a:srgbClr val="FFFFFF"/>
              </a:solidFill>
              <a:latin typeface="Lato" panose="020F0502020204030203" pitchFamily="34" charset="77"/>
              <a:ea typeface="Comfortaa"/>
              <a:cs typeface="Comfortaa"/>
              <a:sym typeface="Comfortaa"/>
            </a:endParaRPr>
          </a:p>
        </p:txBody>
      </p:sp>
      <p:sp>
        <p:nvSpPr>
          <p:cNvPr id="24" name="Google Shape;1062;p57">
            <a:extLst>
              <a:ext uri="{FF2B5EF4-FFF2-40B4-BE49-F238E27FC236}">
                <a16:creationId xmlns:a16="http://schemas.microsoft.com/office/drawing/2014/main" id="{7696652F-BD45-87BC-E924-2F6ECDB50748}"/>
              </a:ext>
            </a:extLst>
          </p:cNvPr>
          <p:cNvSpPr txBox="1"/>
          <p:nvPr/>
        </p:nvSpPr>
        <p:spPr>
          <a:xfrm>
            <a:off x="6014347" y="8827386"/>
            <a:ext cx="482406" cy="132649"/>
          </a:xfrm>
          <a:prstGeom prst="rect">
            <a:avLst/>
          </a:prstGeom>
          <a:noFill/>
          <a:ln>
            <a:noFill/>
          </a:ln>
        </p:spPr>
        <p:txBody>
          <a:bodyPr spcFirstLastPara="1" wrap="square" lIns="0" tIns="0" rIns="0" bIns="0" anchor="t" anchorCtr="0">
            <a:noAutofit/>
          </a:bodyPr>
          <a:lstStyle/>
          <a:p>
            <a:pPr algn="ctr" defTabSz="1218864"/>
            <a:r>
              <a:rPr lang="en-US" sz="700">
                <a:solidFill>
                  <a:srgbClr val="FFFFFF"/>
                </a:solidFill>
                <a:latin typeface="Lato" panose="020F0502020204030203" pitchFamily="34" charset="77"/>
                <a:ea typeface="Comfortaa"/>
                <a:cs typeface="Comfortaa"/>
                <a:sym typeface="Comfortaa"/>
              </a:rPr>
              <a:t>Resolved</a:t>
            </a:r>
            <a:endParaRPr sz="700">
              <a:solidFill>
                <a:srgbClr val="FFFFFF"/>
              </a:solidFill>
              <a:latin typeface="Lato" panose="020F0502020204030203" pitchFamily="34" charset="77"/>
              <a:ea typeface="Comfortaa"/>
              <a:cs typeface="Comfortaa"/>
              <a:sym typeface="Comfortaa"/>
            </a:endParaRPr>
          </a:p>
        </p:txBody>
      </p:sp>
      <p:grpSp>
        <p:nvGrpSpPr>
          <p:cNvPr id="14" name="Group 13">
            <a:extLst>
              <a:ext uri="{FF2B5EF4-FFF2-40B4-BE49-F238E27FC236}">
                <a16:creationId xmlns:a16="http://schemas.microsoft.com/office/drawing/2014/main" id="{B2597990-2216-A953-267D-691A21E132AE}"/>
              </a:ext>
            </a:extLst>
          </p:cNvPr>
          <p:cNvGrpSpPr/>
          <p:nvPr/>
        </p:nvGrpSpPr>
        <p:grpSpPr>
          <a:xfrm>
            <a:off x="1306774" y="3427446"/>
            <a:ext cx="538797" cy="542045"/>
            <a:chOff x="1516659" y="3569471"/>
            <a:chExt cx="622284" cy="626036"/>
          </a:xfrm>
        </p:grpSpPr>
        <p:sp>
          <p:nvSpPr>
            <p:cNvPr id="6" name="Freeform 5">
              <a:extLst>
                <a:ext uri="{FF2B5EF4-FFF2-40B4-BE49-F238E27FC236}">
                  <a16:creationId xmlns:a16="http://schemas.microsoft.com/office/drawing/2014/main" id="{47B83CBC-6589-C4B3-7863-D0F11BD5C998}"/>
                </a:ext>
              </a:extLst>
            </p:cNvPr>
            <p:cNvSpPr/>
            <p:nvPr/>
          </p:nvSpPr>
          <p:spPr>
            <a:xfrm>
              <a:off x="1516659" y="3569471"/>
              <a:ext cx="454815" cy="454815"/>
            </a:xfrm>
            <a:custGeom>
              <a:avLst/>
              <a:gdLst>
                <a:gd name="connsiteX0" fmla="*/ 369189 w 369188"/>
                <a:gd name="connsiteY0" fmla="*/ 184595 h 369189"/>
                <a:gd name="connsiteX1" fmla="*/ 184595 w 369188"/>
                <a:gd name="connsiteY1" fmla="*/ 369189 h 369189"/>
                <a:gd name="connsiteX2" fmla="*/ 0 w 369188"/>
                <a:gd name="connsiteY2" fmla="*/ 184595 h 369189"/>
                <a:gd name="connsiteX3" fmla="*/ 184595 w 369188"/>
                <a:gd name="connsiteY3" fmla="*/ 0 h 369189"/>
                <a:gd name="connsiteX4" fmla="*/ 369189 w 369188"/>
                <a:gd name="connsiteY4" fmla="*/ 184595 h 369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88" h="369189">
                  <a:moveTo>
                    <a:pt x="369189" y="184595"/>
                  </a:moveTo>
                  <a:cubicBezTo>
                    <a:pt x="369189" y="286543"/>
                    <a:pt x="286543" y="369189"/>
                    <a:pt x="184595" y="369189"/>
                  </a:cubicBezTo>
                  <a:cubicBezTo>
                    <a:pt x="82646" y="369189"/>
                    <a:pt x="0" y="286543"/>
                    <a:pt x="0" y="184595"/>
                  </a:cubicBezTo>
                  <a:cubicBezTo>
                    <a:pt x="0" y="82646"/>
                    <a:pt x="82646" y="0"/>
                    <a:pt x="184595" y="0"/>
                  </a:cubicBezTo>
                  <a:cubicBezTo>
                    <a:pt x="286543" y="0"/>
                    <a:pt x="369189" y="82646"/>
                    <a:pt x="369189" y="184595"/>
                  </a:cubicBezTo>
                  <a:close/>
                </a:path>
              </a:pathLst>
            </a:custGeom>
            <a:noFill/>
            <a:ln w="28575" cap="flat">
              <a:solidFill>
                <a:schemeClr val="bg1"/>
              </a:solidFill>
              <a:prstDash val="solid"/>
              <a:miter/>
            </a:ln>
          </p:spPr>
          <p:txBody>
            <a:bodyPr rtlCol="0" anchor="ctr"/>
            <a:lstStyle/>
            <a:p>
              <a:endParaRPr lang="en-GB"/>
            </a:p>
          </p:txBody>
        </p:sp>
        <p:sp>
          <p:nvSpPr>
            <p:cNvPr id="7" name="Freeform 6">
              <a:extLst>
                <a:ext uri="{FF2B5EF4-FFF2-40B4-BE49-F238E27FC236}">
                  <a16:creationId xmlns:a16="http://schemas.microsoft.com/office/drawing/2014/main" id="{BC7C1C46-7637-DE62-4CAE-0E7CBA33601C}"/>
                </a:ext>
              </a:extLst>
            </p:cNvPr>
            <p:cNvSpPr/>
            <p:nvPr/>
          </p:nvSpPr>
          <p:spPr>
            <a:xfrm>
              <a:off x="1872791" y="3929356"/>
              <a:ext cx="266152" cy="266151"/>
            </a:xfrm>
            <a:custGeom>
              <a:avLst/>
              <a:gdLst>
                <a:gd name="connsiteX0" fmla="*/ 45053 w 216044"/>
                <a:gd name="connsiteY0" fmla="*/ 0 h 216044"/>
                <a:gd name="connsiteX1" fmla="*/ 203835 w 216044"/>
                <a:gd name="connsiteY1" fmla="*/ 158782 h 216044"/>
                <a:gd name="connsiteX2" fmla="*/ 207740 w 216044"/>
                <a:gd name="connsiteY2" fmla="*/ 207740 h 216044"/>
                <a:gd name="connsiteX3" fmla="*/ 207740 w 216044"/>
                <a:gd name="connsiteY3" fmla="*/ 207740 h 216044"/>
                <a:gd name="connsiteX4" fmla="*/ 158782 w 216044"/>
                <a:gd name="connsiteY4" fmla="*/ 203835 h 216044"/>
                <a:gd name="connsiteX5" fmla="*/ 0 w 216044"/>
                <a:gd name="connsiteY5" fmla="*/ 45053 h 21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44" h="216044">
                  <a:moveTo>
                    <a:pt x="45053" y="0"/>
                  </a:moveTo>
                  <a:lnTo>
                    <a:pt x="203835" y="158782"/>
                  </a:lnTo>
                  <a:cubicBezTo>
                    <a:pt x="218408" y="173355"/>
                    <a:pt x="220218" y="195358"/>
                    <a:pt x="207740" y="207740"/>
                  </a:cubicBezTo>
                  <a:lnTo>
                    <a:pt x="207740" y="207740"/>
                  </a:lnTo>
                  <a:cubicBezTo>
                    <a:pt x="195263" y="220218"/>
                    <a:pt x="173355" y="218408"/>
                    <a:pt x="158782" y="203835"/>
                  </a:cubicBezTo>
                  <a:lnTo>
                    <a:pt x="0" y="45053"/>
                  </a:lnTo>
                </a:path>
              </a:pathLst>
            </a:custGeom>
            <a:noFill/>
            <a:ln w="28575" cap="flat">
              <a:solidFill>
                <a:schemeClr val="bg1"/>
              </a:solidFill>
              <a:prstDash val="solid"/>
              <a:miter/>
            </a:ln>
          </p:spPr>
          <p:txBody>
            <a:bodyPr rtlCol="0" anchor="ctr"/>
            <a:lstStyle/>
            <a:p>
              <a:endParaRPr lang="en-GB"/>
            </a:p>
          </p:txBody>
        </p:sp>
        <p:sp>
          <p:nvSpPr>
            <p:cNvPr id="10" name="Freeform 9">
              <a:extLst>
                <a:ext uri="{FF2B5EF4-FFF2-40B4-BE49-F238E27FC236}">
                  <a16:creationId xmlns:a16="http://schemas.microsoft.com/office/drawing/2014/main" id="{4760C21D-FE88-9195-9B1F-DF6C2EE7A992}"/>
                </a:ext>
              </a:extLst>
            </p:cNvPr>
            <p:cNvSpPr/>
            <p:nvPr/>
          </p:nvSpPr>
          <p:spPr>
            <a:xfrm>
              <a:off x="1934160" y="4001287"/>
              <a:ext cx="54211" cy="56675"/>
            </a:xfrm>
            <a:custGeom>
              <a:avLst/>
              <a:gdLst>
                <a:gd name="connsiteX0" fmla="*/ 0 w 44005"/>
                <a:gd name="connsiteY0" fmla="*/ 46006 h 46005"/>
                <a:gd name="connsiteX1" fmla="*/ 44005 w 44005"/>
                <a:gd name="connsiteY1" fmla="*/ 0 h 46005"/>
              </a:gdLst>
              <a:ahLst/>
              <a:cxnLst>
                <a:cxn ang="0">
                  <a:pos x="connsiteX0" y="connsiteY0"/>
                </a:cxn>
                <a:cxn ang="0">
                  <a:pos x="connsiteX1" y="connsiteY1"/>
                </a:cxn>
              </a:cxnLst>
              <a:rect l="l" t="t" r="r" b="b"/>
              <a:pathLst>
                <a:path w="44005" h="46005">
                  <a:moveTo>
                    <a:pt x="0" y="46006"/>
                  </a:moveTo>
                  <a:lnTo>
                    <a:pt x="44005" y="0"/>
                  </a:lnTo>
                </a:path>
              </a:pathLst>
            </a:custGeom>
            <a:ln w="28575" cap="flat">
              <a:solidFill>
                <a:schemeClr val="bg1"/>
              </a:solidFill>
              <a:prstDash val="solid"/>
              <a:miter/>
            </a:ln>
          </p:spPr>
          <p:txBody>
            <a:bodyPr rtlCol="0" anchor="ctr"/>
            <a:lstStyle/>
            <a:p>
              <a:endParaRPr lang="en-GB"/>
            </a:p>
          </p:txBody>
        </p:sp>
        <p:sp>
          <p:nvSpPr>
            <p:cNvPr id="12" name="Oval 11">
              <a:extLst>
                <a:ext uri="{FF2B5EF4-FFF2-40B4-BE49-F238E27FC236}">
                  <a16:creationId xmlns:a16="http://schemas.microsoft.com/office/drawing/2014/main" id="{556582B1-50C2-FA86-B281-9C6B2A27906A}"/>
                </a:ext>
              </a:extLst>
            </p:cNvPr>
            <p:cNvSpPr/>
            <p:nvPr/>
          </p:nvSpPr>
          <p:spPr>
            <a:xfrm>
              <a:off x="1582170" y="3632703"/>
              <a:ext cx="328349" cy="32834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pic>
          <p:nvPicPr>
            <p:cNvPr id="13" name="Graphic 12" descr="Line arrow: Straight with solid fill">
              <a:extLst>
                <a:ext uri="{FF2B5EF4-FFF2-40B4-BE49-F238E27FC236}">
                  <a16:creationId xmlns:a16="http://schemas.microsoft.com/office/drawing/2014/main" id="{4F9D01F7-3C5D-EC30-5C66-41B15B461A7A}"/>
                </a:ext>
              </a:extLst>
            </p:cNvPr>
            <p:cNvPicPr>
              <a:picLocks noChangeAspect="1"/>
            </p:cNvPicPr>
            <p:nvPr/>
          </p:nvPicPr>
          <p:blipFill rotWithShape="1">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r="42819"/>
            <a:stretch/>
          </p:blipFill>
          <p:spPr>
            <a:xfrm rot="16200000">
              <a:off x="1645085" y="3623153"/>
              <a:ext cx="208867" cy="365273"/>
            </a:xfrm>
            <a:prstGeom prst="rect">
              <a:avLst/>
            </a:prstGeom>
          </p:spPr>
        </p:pic>
      </p:grpSp>
      <p:grpSp>
        <p:nvGrpSpPr>
          <p:cNvPr id="16" name="Group 15">
            <a:extLst>
              <a:ext uri="{FF2B5EF4-FFF2-40B4-BE49-F238E27FC236}">
                <a16:creationId xmlns:a16="http://schemas.microsoft.com/office/drawing/2014/main" id="{052545BC-B3BD-DF8D-71E7-6FF0179933DC}"/>
              </a:ext>
            </a:extLst>
          </p:cNvPr>
          <p:cNvGrpSpPr/>
          <p:nvPr/>
        </p:nvGrpSpPr>
        <p:grpSpPr>
          <a:xfrm>
            <a:off x="5784373" y="3406451"/>
            <a:ext cx="520910" cy="524051"/>
            <a:chOff x="5575083" y="3810479"/>
            <a:chExt cx="622284" cy="626036"/>
          </a:xfrm>
        </p:grpSpPr>
        <p:sp>
          <p:nvSpPr>
            <p:cNvPr id="21" name="Freeform 20">
              <a:extLst>
                <a:ext uri="{FF2B5EF4-FFF2-40B4-BE49-F238E27FC236}">
                  <a16:creationId xmlns:a16="http://schemas.microsoft.com/office/drawing/2014/main" id="{0E14AFA1-94CC-F086-029E-955D29CFB820}"/>
                </a:ext>
              </a:extLst>
            </p:cNvPr>
            <p:cNvSpPr/>
            <p:nvPr/>
          </p:nvSpPr>
          <p:spPr>
            <a:xfrm>
              <a:off x="5575083" y="3810479"/>
              <a:ext cx="454815" cy="454815"/>
            </a:xfrm>
            <a:custGeom>
              <a:avLst/>
              <a:gdLst>
                <a:gd name="connsiteX0" fmla="*/ 369189 w 369188"/>
                <a:gd name="connsiteY0" fmla="*/ 184595 h 369189"/>
                <a:gd name="connsiteX1" fmla="*/ 184595 w 369188"/>
                <a:gd name="connsiteY1" fmla="*/ 369189 h 369189"/>
                <a:gd name="connsiteX2" fmla="*/ 0 w 369188"/>
                <a:gd name="connsiteY2" fmla="*/ 184595 h 369189"/>
                <a:gd name="connsiteX3" fmla="*/ 184595 w 369188"/>
                <a:gd name="connsiteY3" fmla="*/ 0 h 369189"/>
                <a:gd name="connsiteX4" fmla="*/ 369189 w 369188"/>
                <a:gd name="connsiteY4" fmla="*/ 184595 h 369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88" h="369189">
                  <a:moveTo>
                    <a:pt x="369189" y="184595"/>
                  </a:moveTo>
                  <a:cubicBezTo>
                    <a:pt x="369189" y="286543"/>
                    <a:pt x="286543" y="369189"/>
                    <a:pt x="184595" y="369189"/>
                  </a:cubicBezTo>
                  <a:cubicBezTo>
                    <a:pt x="82646" y="369189"/>
                    <a:pt x="0" y="286543"/>
                    <a:pt x="0" y="184595"/>
                  </a:cubicBezTo>
                  <a:cubicBezTo>
                    <a:pt x="0" y="82646"/>
                    <a:pt x="82646" y="0"/>
                    <a:pt x="184595" y="0"/>
                  </a:cubicBezTo>
                  <a:cubicBezTo>
                    <a:pt x="286543" y="0"/>
                    <a:pt x="369189" y="82646"/>
                    <a:pt x="369189" y="184595"/>
                  </a:cubicBezTo>
                  <a:close/>
                </a:path>
              </a:pathLst>
            </a:custGeom>
            <a:noFill/>
            <a:ln w="28575" cap="flat">
              <a:solidFill>
                <a:schemeClr val="bg1"/>
              </a:solidFill>
              <a:prstDash val="solid"/>
              <a:miter/>
            </a:ln>
          </p:spPr>
          <p:txBody>
            <a:bodyPr rtlCol="0" anchor="ctr"/>
            <a:lstStyle/>
            <a:p>
              <a:endParaRPr lang="en-GB"/>
            </a:p>
          </p:txBody>
        </p:sp>
        <p:sp>
          <p:nvSpPr>
            <p:cNvPr id="25" name="Freeform 24">
              <a:extLst>
                <a:ext uri="{FF2B5EF4-FFF2-40B4-BE49-F238E27FC236}">
                  <a16:creationId xmlns:a16="http://schemas.microsoft.com/office/drawing/2014/main" id="{D3CCEF66-A923-FA5A-0AE2-EA1DCE5AED0D}"/>
                </a:ext>
              </a:extLst>
            </p:cNvPr>
            <p:cNvSpPr/>
            <p:nvPr/>
          </p:nvSpPr>
          <p:spPr>
            <a:xfrm>
              <a:off x="5931215" y="4170364"/>
              <a:ext cx="266152" cy="266151"/>
            </a:xfrm>
            <a:custGeom>
              <a:avLst/>
              <a:gdLst>
                <a:gd name="connsiteX0" fmla="*/ 45053 w 216044"/>
                <a:gd name="connsiteY0" fmla="*/ 0 h 216044"/>
                <a:gd name="connsiteX1" fmla="*/ 203835 w 216044"/>
                <a:gd name="connsiteY1" fmla="*/ 158782 h 216044"/>
                <a:gd name="connsiteX2" fmla="*/ 207740 w 216044"/>
                <a:gd name="connsiteY2" fmla="*/ 207740 h 216044"/>
                <a:gd name="connsiteX3" fmla="*/ 207740 w 216044"/>
                <a:gd name="connsiteY3" fmla="*/ 207740 h 216044"/>
                <a:gd name="connsiteX4" fmla="*/ 158782 w 216044"/>
                <a:gd name="connsiteY4" fmla="*/ 203835 h 216044"/>
                <a:gd name="connsiteX5" fmla="*/ 0 w 216044"/>
                <a:gd name="connsiteY5" fmla="*/ 45053 h 21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44" h="216044">
                  <a:moveTo>
                    <a:pt x="45053" y="0"/>
                  </a:moveTo>
                  <a:lnTo>
                    <a:pt x="203835" y="158782"/>
                  </a:lnTo>
                  <a:cubicBezTo>
                    <a:pt x="218408" y="173355"/>
                    <a:pt x="220218" y="195358"/>
                    <a:pt x="207740" y="207740"/>
                  </a:cubicBezTo>
                  <a:lnTo>
                    <a:pt x="207740" y="207740"/>
                  </a:lnTo>
                  <a:cubicBezTo>
                    <a:pt x="195263" y="220218"/>
                    <a:pt x="173355" y="218408"/>
                    <a:pt x="158782" y="203835"/>
                  </a:cubicBezTo>
                  <a:lnTo>
                    <a:pt x="0" y="45053"/>
                  </a:lnTo>
                </a:path>
              </a:pathLst>
            </a:custGeom>
            <a:noFill/>
            <a:ln w="28575" cap="flat">
              <a:solidFill>
                <a:schemeClr val="bg1"/>
              </a:solid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9A16F8F6-F343-FE4F-F860-2CA9679614E3}"/>
                </a:ext>
              </a:extLst>
            </p:cNvPr>
            <p:cNvSpPr/>
            <p:nvPr/>
          </p:nvSpPr>
          <p:spPr>
            <a:xfrm>
              <a:off x="5992584" y="4242295"/>
              <a:ext cx="54211" cy="56675"/>
            </a:xfrm>
            <a:custGeom>
              <a:avLst/>
              <a:gdLst>
                <a:gd name="connsiteX0" fmla="*/ 0 w 44005"/>
                <a:gd name="connsiteY0" fmla="*/ 46006 h 46005"/>
                <a:gd name="connsiteX1" fmla="*/ 44005 w 44005"/>
                <a:gd name="connsiteY1" fmla="*/ 0 h 46005"/>
              </a:gdLst>
              <a:ahLst/>
              <a:cxnLst>
                <a:cxn ang="0">
                  <a:pos x="connsiteX0" y="connsiteY0"/>
                </a:cxn>
                <a:cxn ang="0">
                  <a:pos x="connsiteX1" y="connsiteY1"/>
                </a:cxn>
              </a:cxnLst>
              <a:rect l="l" t="t" r="r" b="b"/>
              <a:pathLst>
                <a:path w="44005" h="46005">
                  <a:moveTo>
                    <a:pt x="0" y="46006"/>
                  </a:moveTo>
                  <a:lnTo>
                    <a:pt x="44005" y="0"/>
                  </a:lnTo>
                </a:path>
              </a:pathLst>
            </a:custGeom>
            <a:ln w="28575" cap="flat">
              <a:solidFill>
                <a:schemeClr val="bg1"/>
              </a:solidFill>
              <a:prstDash val="solid"/>
              <a:miter/>
            </a:ln>
          </p:spPr>
          <p:txBody>
            <a:bodyPr rtlCol="0" anchor="ctr"/>
            <a:lstStyle/>
            <a:p>
              <a:endParaRPr lang="en-GB"/>
            </a:p>
          </p:txBody>
        </p:sp>
        <p:sp>
          <p:nvSpPr>
            <p:cNvPr id="27" name="Oval 26">
              <a:extLst>
                <a:ext uri="{FF2B5EF4-FFF2-40B4-BE49-F238E27FC236}">
                  <a16:creationId xmlns:a16="http://schemas.microsoft.com/office/drawing/2014/main" id="{C356374A-633B-9EB7-5440-543BB318A9BD}"/>
                </a:ext>
              </a:extLst>
            </p:cNvPr>
            <p:cNvSpPr/>
            <p:nvPr/>
          </p:nvSpPr>
          <p:spPr>
            <a:xfrm>
              <a:off x="5636311" y="3873711"/>
              <a:ext cx="328349" cy="3283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pic>
          <p:nvPicPr>
            <p:cNvPr id="28" name="Graphic 27" descr="Line arrow: Straight with solid fill">
              <a:extLst>
                <a:ext uri="{FF2B5EF4-FFF2-40B4-BE49-F238E27FC236}">
                  <a16:creationId xmlns:a16="http://schemas.microsoft.com/office/drawing/2014/main" id="{3282E943-0C43-8D37-6D86-11183BA50F72}"/>
                </a:ext>
              </a:extLst>
            </p:cNvPr>
            <p:cNvPicPr>
              <a:picLocks noChangeAspect="1"/>
            </p:cNvPicPr>
            <p:nvPr/>
          </p:nvPicPr>
          <p:blipFill rotWithShape="1">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rcRect r="42819"/>
            <a:stretch/>
          </p:blipFill>
          <p:spPr>
            <a:xfrm rot="16200000">
              <a:off x="5702614" y="3864161"/>
              <a:ext cx="208867" cy="365273"/>
            </a:xfrm>
            <a:prstGeom prst="rect">
              <a:avLst/>
            </a:prstGeom>
          </p:spPr>
        </p:pic>
      </p:grpSp>
    </p:spTree>
    <p:extLst>
      <p:ext uri="{BB962C8B-B14F-4D97-AF65-F5344CB8AC3E}">
        <p14:creationId xmlns:p14="http://schemas.microsoft.com/office/powerpoint/2010/main" val="273141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0823-F731-4F6B-26A3-664841DF3D41}"/>
              </a:ext>
            </a:extLst>
          </p:cNvPr>
          <p:cNvSpPr>
            <a:spLocks noGrp="1"/>
          </p:cNvSpPr>
          <p:nvPr>
            <p:ph type="title"/>
          </p:nvPr>
        </p:nvSpPr>
        <p:spPr/>
        <p:txBody>
          <a:bodyPr/>
          <a:lstStyle/>
          <a:p>
            <a:r>
              <a:rPr lang="en-US"/>
              <a:t>OUTLIER INSIGHT DETAILS</a:t>
            </a:r>
          </a:p>
        </p:txBody>
      </p:sp>
      <p:sp>
        <p:nvSpPr>
          <p:cNvPr id="3" name="Text Placeholder 2">
            <a:extLst>
              <a:ext uri="{FF2B5EF4-FFF2-40B4-BE49-F238E27FC236}">
                <a16:creationId xmlns:a16="http://schemas.microsoft.com/office/drawing/2014/main" id="{A23A2083-32A1-AEB4-F836-489FD9679040}"/>
              </a:ext>
            </a:extLst>
          </p:cNvPr>
          <p:cNvSpPr>
            <a:spLocks noGrp="1"/>
          </p:cNvSpPr>
          <p:nvPr>
            <p:ph type="body" idx="11"/>
          </p:nvPr>
        </p:nvSpPr>
        <p:spPr/>
        <p:txBody>
          <a:bodyPr/>
          <a:lstStyle/>
          <a:p>
            <a:pPr marL="0" marR="0" lvl="0" indent="0" algn="l" rtl="0">
              <a:lnSpc>
                <a:spcPct val="90000"/>
              </a:lnSpc>
              <a:spcBef>
                <a:spcPts val="100"/>
              </a:spcBef>
              <a:spcAft>
                <a:spcPts val="100"/>
              </a:spcAft>
              <a:buClr>
                <a:schemeClr val="dk1"/>
              </a:buClr>
              <a:buSzPts val="1000"/>
              <a:buNone/>
            </a:pPr>
            <a:r>
              <a:rPr lang="en-GB" sz="1400">
                <a:latin typeface="Lato"/>
                <a:ea typeface="Lato"/>
                <a:cs typeface="Lato"/>
                <a:sym typeface="Lato"/>
              </a:rPr>
              <a:t>Lorem ipsum dolor sit amet, consectetur adipiscing elit. </a:t>
            </a:r>
            <a:endParaRPr lang="en-GB" sz="14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1400">
              <a:latin typeface="Lato"/>
              <a:ea typeface="Lato"/>
              <a:cs typeface="Lato"/>
              <a:sym typeface="Lato"/>
            </a:endParaRPr>
          </a:p>
          <a:p>
            <a:endParaRPr lang="en-US"/>
          </a:p>
        </p:txBody>
      </p:sp>
      <p:sp>
        <p:nvSpPr>
          <p:cNvPr id="4" name="Slide Number Placeholder 3">
            <a:extLst>
              <a:ext uri="{FF2B5EF4-FFF2-40B4-BE49-F238E27FC236}">
                <a16:creationId xmlns:a16="http://schemas.microsoft.com/office/drawing/2014/main" id="{4A553004-F7F5-285D-6898-1AB12189CB37}"/>
              </a:ext>
            </a:extLst>
          </p:cNvPr>
          <p:cNvSpPr>
            <a:spLocks noGrp="1"/>
          </p:cNvSpPr>
          <p:nvPr>
            <p:ph type="sldNum" sz="quarter" idx="4"/>
          </p:nvPr>
        </p:nvSpPr>
        <p:spPr/>
        <p:txBody>
          <a:bodyPr/>
          <a:lstStyle/>
          <a:p>
            <a:fld id="{BFED2ECA-2287-224B-9022-53D385F324B0}" type="slidenum">
              <a:rPr lang="en-US" smtClean="0"/>
              <a:t>16</a:t>
            </a:fld>
            <a:endParaRPr lang="en-US"/>
          </a:p>
        </p:txBody>
      </p:sp>
      <p:pic>
        <p:nvPicPr>
          <p:cNvPr id="5" name="Grafik 3">
            <a:extLst>
              <a:ext uri="{FF2B5EF4-FFF2-40B4-BE49-F238E27FC236}">
                <a16:creationId xmlns:a16="http://schemas.microsoft.com/office/drawing/2014/main" id="{C5A35FA3-E487-BF1A-1D8E-C1D8E611CE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2974" y="2913106"/>
            <a:ext cx="6161880" cy="2965299"/>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6" name="Rahmen 4">
            <a:extLst>
              <a:ext uri="{FF2B5EF4-FFF2-40B4-BE49-F238E27FC236}">
                <a16:creationId xmlns:a16="http://schemas.microsoft.com/office/drawing/2014/main" id="{C1A662D5-5B3E-53BC-3973-7CDA88EC963B}"/>
              </a:ext>
            </a:extLst>
          </p:cNvPr>
          <p:cNvSpPr/>
          <p:nvPr/>
        </p:nvSpPr>
        <p:spPr>
          <a:xfrm>
            <a:off x="859376" y="3811215"/>
            <a:ext cx="846593" cy="353402"/>
          </a:xfrm>
          <a:prstGeom prst="frame">
            <a:avLst>
              <a:gd name="adj1" fmla="val 6005"/>
            </a:avLst>
          </a:prstGeom>
          <a:solidFill>
            <a:srgbClr val="FF000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ahmen 5">
            <a:extLst>
              <a:ext uri="{FF2B5EF4-FFF2-40B4-BE49-F238E27FC236}">
                <a16:creationId xmlns:a16="http://schemas.microsoft.com/office/drawing/2014/main" id="{23B940A2-9C01-3C7D-A5BD-1797E30F8ED9}"/>
              </a:ext>
            </a:extLst>
          </p:cNvPr>
          <p:cNvSpPr/>
          <p:nvPr/>
        </p:nvSpPr>
        <p:spPr>
          <a:xfrm>
            <a:off x="2690947" y="3808181"/>
            <a:ext cx="1047946" cy="448510"/>
          </a:xfrm>
          <a:prstGeom prst="frame">
            <a:avLst>
              <a:gd name="adj1" fmla="val 6005"/>
            </a:avLst>
          </a:prstGeom>
          <a:solidFill>
            <a:srgbClr val="FF000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 Placeholder 20">
            <a:extLst>
              <a:ext uri="{FF2B5EF4-FFF2-40B4-BE49-F238E27FC236}">
                <a16:creationId xmlns:a16="http://schemas.microsoft.com/office/drawing/2014/main" id="{4620A885-0181-FDD1-DE32-C98F9524D8E4}"/>
              </a:ext>
            </a:extLst>
          </p:cNvPr>
          <p:cNvSpPr txBox="1">
            <a:spLocks/>
          </p:cNvSpPr>
          <p:nvPr/>
        </p:nvSpPr>
        <p:spPr>
          <a:xfrm>
            <a:off x="761593" y="6239867"/>
            <a:ext cx="1929354" cy="1604534"/>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grpSp>
        <p:nvGrpSpPr>
          <p:cNvPr id="18" name="Group 17">
            <a:extLst>
              <a:ext uri="{FF2B5EF4-FFF2-40B4-BE49-F238E27FC236}">
                <a16:creationId xmlns:a16="http://schemas.microsoft.com/office/drawing/2014/main" id="{13CBB9EC-4B2F-2D12-CB76-156013037146}"/>
              </a:ext>
            </a:extLst>
          </p:cNvPr>
          <p:cNvGrpSpPr/>
          <p:nvPr/>
        </p:nvGrpSpPr>
        <p:grpSpPr>
          <a:xfrm>
            <a:off x="1389627" y="4164597"/>
            <a:ext cx="154828" cy="2131317"/>
            <a:chOff x="662839" y="6341781"/>
            <a:chExt cx="154828" cy="2031803"/>
          </a:xfrm>
        </p:grpSpPr>
        <p:cxnSp>
          <p:nvCxnSpPr>
            <p:cNvPr id="19" name="Straight Connector 18">
              <a:extLst>
                <a:ext uri="{FF2B5EF4-FFF2-40B4-BE49-F238E27FC236}">
                  <a16:creationId xmlns:a16="http://schemas.microsoft.com/office/drawing/2014/main" id="{0345144A-5269-F433-D1B3-07A57C24A4EE}"/>
                </a:ext>
              </a:extLst>
            </p:cNvPr>
            <p:cNvCxnSpPr>
              <a:cxnSpLocks/>
            </p:cNvCxnSpPr>
            <p:nvPr/>
          </p:nvCxnSpPr>
          <p:spPr>
            <a:xfrm>
              <a:off x="737872" y="6341781"/>
              <a:ext cx="0" cy="1956189"/>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849AF73-F8F1-01CD-08EE-90DB137EC3DC}"/>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22" name="Text Placeholder 20">
            <a:extLst>
              <a:ext uri="{FF2B5EF4-FFF2-40B4-BE49-F238E27FC236}">
                <a16:creationId xmlns:a16="http://schemas.microsoft.com/office/drawing/2014/main" id="{847DB434-93A0-D787-8B27-1ED8BD48021C}"/>
              </a:ext>
            </a:extLst>
          </p:cNvPr>
          <p:cNvSpPr txBox="1">
            <a:spLocks/>
          </p:cNvSpPr>
          <p:nvPr/>
        </p:nvSpPr>
        <p:spPr>
          <a:xfrm>
            <a:off x="3148459" y="6214327"/>
            <a:ext cx="3813342" cy="1083427"/>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grpSp>
        <p:nvGrpSpPr>
          <p:cNvPr id="23" name="Group 22">
            <a:extLst>
              <a:ext uri="{FF2B5EF4-FFF2-40B4-BE49-F238E27FC236}">
                <a16:creationId xmlns:a16="http://schemas.microsoft.com/office/drawing/2014/main" id="{666782D7-6971-14B8-50DC-1D5C7CAD576C}"/>
              </a:ext>
            </a:extLst>
          </p:cNvPr>
          <p:cNvGrpSpPr/>
          <p:nvPr/>
        </p:nvGrpSpPr>
        <p:grpSpPr>
          <a:xfrm>
            <a:off x="3622533" y="4270327"/>
            <a:ext cx="154828" cy="2035766"/>
            <a:chOff x="662839" y="6532998"/>
            <a:chExt cx="154828" cy="1840586"/>
          </a:xfrm>
        </p:grpSpPr>
        <p:cxnSp>
          <p:nvCxnSpPr>
            <p:cNvPr id="24" name="Straight Connector 23">
              <a:extLst>
                <a:ext uri="{FF2B5EF4-FFF2-40B4-BE49-F238E27FC236}">
                  <a16:creationId xmlns:a16="http://schemas.microsoft.com/office/drawing/2014/main" id="{092E4467-841E-1FFA-C6AF-5FF05F918783}"/>
                </a:ext>
              </a:extLst>
            </p:cNvPr>
            <p:cNvCxnSpPr>
              <a:cxnSpLocks/>
            </p:cNvCxnSpPr>
            <p:nvPr/>
          </p:nvCxnSpPr>
          <p:spPr>
            <a:xfrm>
              <a:off x="737872" y="6532998"/>
              <a:ext cx="0" cy="1757618"/>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333D21A-B648-CB10-8E85-380224BDCA37}"/>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pic>
        <p:nvPicPr>
          <p:cNvPr id="16" name="Grafik 3">
            <a:extLst>
              <a:ext uri="{FF2B5EF4-FFF2-40B4-BE49-F238E27FC236}">
                <a16:creationId xmlns:a16="http://schemas.microsoft.com/office/drawing/2014/main" id="{F1D5E62F-87D0-2CB6-9B02-D468D91C4B0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33727" y="7682582"/>
            <a:ext cx="2678248" cy="779758"/>
          </a:xfrm>
          <a:prstGeom prst="rect">
            <a:avLst/>
          </a:prstGeom>
          <a:ln w="101600">
            <a:noFill/>
            <a:miter lim="800000"/>
          </a:ln>
          <a:effectLst>
            <a:outerShdw blurRad="50800" dist="38100" dir="2700000" algn="tl" rotWithShape="0">
              <a:prstClr val="black">
                <a:alpha val="40000"/>
              </a:prstClr>
            </a:outerShdw>
          </a:effectLst>
        </p:spPr>
      </p:pic>
      <p:sp>
        <p:nvSpPr>
          <p:cNvPr id="26" name="Arrow: Pentagon 107">
            <a:extLst>
              <a:ext uri="{FF2B5EF4-FFF2-40B4-BE49-F238E27FC236}">
                <a16:creationId xmlns:a16="http://schemas.microsoft.com/office/drawing/2014/main" id="{1F79ACD5-7A29-7A60-5164-781E194E6022}"/>
              </a:ext>
            </a:extLst>
          </p:cNvPr>
          <p:cNvSpPr/>
          <p:nvPr/>
        </p:nvSpPr>
        <p:spPr>
          <a:xfrm rot="10800000" flipH="1" flipV="1">
            <a:off x="7046834" y="3226768"/>
            <a:ext cx="5106404" cy="1735578"/>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Swap in the actual screenshot that you want to show here and highlight the areas using the arrows and the callout boxes. Edit the content in the callout boxes to explain what you are showing to the reader and why.</a:t>
            </a:r>
            <a:endParaRPr lang="en-US" sz="1600">
              <a:solidFill>
                <a:schemeClr val="tx1"/>
              </a:solidFill>
              <a:latin typeface="Lato" panose="020F0502020204030203" pitchFamily="34" charset="77"/>
            </a:endParaRPr>
          </a:p>
        </p:txBody>
      </p:sp>
      <p:grpSp>
        <p:nvGrpSpPr>
          <p:cNvPr id="30" name="Group 29">
            <a:extLst>
              <a:ext uri="{FF2B5EF4-FFF2-40B4-BE49-F238E27FC236}">
                <a16:creationId xmlns:a16="http://schemas.microsoft.com/office/drawing/2014/main" id="{CE07BFCE-231F-7C57-F2E3-4BCFB95F3301}"/>
              </a:ext>
            </a:extLst>
          </p:cNvPr>
          <p:cNvGrpSpPr/>
          <p:nvPr/>
        </p:nvGrpSpPr>
        <p:grpSpPr>
          <a:xfrm>
            <a:off x="6075239" y="167602"/>
            <a:ext cx="1208978" cy="259136"/>
            <a:chOff x="588861" y="8950826"/>
            <a:chExt cx="1430622" cy="306644"/>
          </a:xfrm>
        </p:grpSpPr>
        <p:sp>
          <p:nvSpPr>
            <p:cNvPr id="31" name="Text Placeholder 20">
              <a:hlinkClick r:id="rId5" action="ppaction://hlinksldjump"/>
              <a:extLst>
                <a:ext uri="{FF2B5EF4-FFF2-40B4-BE49-F238E27FC236}">
                  <a16:creationId xmlns:a16="http://schemas.microsoft.com/office/drawing/2014/main" id="{C1702103-146F-50C4-691E-C5111C7C1531}"/>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32" name="Graphic 31" descr="Arrow Right with solid fill">
              <a:extLst>
                <a:ext uri="{FF2B5EF4-FFF2-40B4-BE49-F238E27FC236}">
                  <a16:creationId xmlns:a16="http://schemas.microsoft.com/office/drawing/2014/main" id="{16E5D850-FAA5-E133-8977-5DB2AEB873CC}"/>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36007"/>
            <a:stretch/>
          </p:blipFill>
          <p:spPr>
            <a:xfrm rot="10800000">
              <a:off x="687470" y="8950826"/>
              <a:ext cx="196230" cy="306644"/>
            </a:xfrm>
            <a:prstGeom prst="rect">
              <a:avLst/>
            </a:prstGeom>
          </p:spPr>
        </p:pic>
      </p:grpSp>
      <p:sp>
        <p:nvSpPr>
          <p:cNvPr id="8" name="Arrow: Pentagon 107">
            <a:extLst>
              <a:ext uri="{FF2B5EF4-FFF2-40B4-BE49-F238E27FC236}">
                <a16:creationId xmlns:a16="http://schemas.microsoft.com/office/drawing/2014/main" id="{863A31C8-0C40-7DE6-0030-5D138256848F}"/>
              </a:ext>
            </a:extLst>
          </p:cNvPr>
          <p:cNvSpPr/>
          <p:nvPr/>
        </p:nvSpPr>
        <p:spPr>
          <a:xfrm rot="10800000" flipV="1">
            <a:off x="-4379989" y="40046"/>
            <a:ext cx="5106404" cy="1265327"/>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This is an example page. Please update the title to reflect the specific Insight you are detailing. </a:t>
            </a:r>
            <a:r>
              <a:rPr lang="en-US" sz="1600">
                <a:solidFill>
                  <a:srgbClr val="333333"/>
                </a:solidFill>
                <a:latin typeface="Lato" panose="020F0502020204030203" pitchFamily="34" charset="77"/>
              </a:rPr>
              <a:t>R</a:t>
            </a:r>
            <a:r>
              <a:rPr lang="en-US" sz="1600" b="0" i="0" u="none" strike="noStrike">
                <a:solidFill>
                  <a:srgbClr val="333333"/>
                </a:solidFill>
                <a:effectLst/>
                <a:latin typeface="Lato" panose="020F0502020204030203" pitchFamily="34" charset="77"/>
              </a:rPr>
              <a:t>epeat for each Insight as needed. </a:t>
            </a:r>
            <a:endParaRPr lang="en-US" sz="1600">
              <a:solidFill>
                <a:schemeClr val="tx1"/>
              </a:solidFill>
              <a:latin typeface="Lato" panose="020F0502020204030203" pitchFamily="34" charset="77"/>
            </a:endParaRPr>
          </a:p>
        </p:txBody>
      </p:sp>
      <p:sp>
        <p:nvSpPr>
          <p:cNvPr id="28" name="Arrow: Pentagon 107">
            <a:extLst>
              <a:ext uri="{FF2B5EF4-FFF2-40B4-BE49-F238E27FC236}">
                <a16:creationId xmlns:a16="http://schemas.microsoft.com/office/drawing/2014/main" id="{8AA9A413-B440-1554-2A5A-2F579C24BB65}"/>
              </a:ext>
            </a:extLst>
          </p:cNvPr>
          <p:cNvSpPr/>
          <p:nvPr/>
        </p:nvSpPr>
        <p:spPr>
          <a:xfrm rot="10800000" flipH="1" flipV="1">
            <a:off x="7610056" y="8600413"/>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Century Gothic" panose="020B0502020202020204" pitchFamily="34" charset="0"/>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sp>
        <p:nvSpPr>
          <p:cNvPr id="43" name="Text Placeholder 20">
            <a:extLst>
              <a:ext uri="{FF2B5EF4-FFF2-40B4-BE49-F238E27FC236}">
                <a16:creationId xmlns:a16="http://schemas.microsoft.com/office/drawing/2014/main" id="{31F90EC4-7C09-C862-F73D-492B1F021B6F}"/>
              </a:ext>
            </a:extLst>
          </p:cNvPr>
          <p:cNvSpPr txBox="1">
            <a:spLocks/>
          </p:cNvSpPr>
          <p:nvPr/>
        </p:nvSpPr>
        <p:spPr>
          <a:xfrm>
            <a:off x="610724" y="8636820"/>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600" b="1">
                <a:latin typeface="Lato"/>
                <a:ea typeface="Lato"/>
                <a:cs typeface="Lato"/>
                <a:sym typeface="Lato"/>
              </a:rPr>
              <a:t>SO WHAT?</a:t>
            </a:r>
            <a:endParaRPr lang="en-US"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a:latin typeface="Lato"/>
                <a:ea typeface="Lato"/>
                <a:cs typeface="Lato"/>
                <a:sym typeface="Lato"/>
              </a:rPr>
              <a:t>What’s the impact on your organization?</a:t>
            </a:r>
            <a:endParaRPr lang="en-US"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US" sz="900">
                <a:latin typeface="Lato"/>
                <a:ea typeface="Lato"/>
                <a:cs typeface="Lato"/>
                <a:sym typeface="Lato"/>
              </a:rPr>
              <a:t>Lorem ipsum dolor sit amet, consectetur adipiscing elit. </a:t>
            </a:r>
            <a:endParaRPr lang="en-US"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p:txBody>
      </p:sp>
      <p:grpSp>
        <p:nvGrpSpPr>
          <p:cNvPr id="9" name="Group 8">
            <a:extLst>
              <a:ext uri="{FF2B5EF4-FFF2-40B4-BE49-F238E27FC236}">
                <a16:creationId xmlns:a16="http://schemas.microsoft.com/office/drawing/2014/main" id="{16E39949-BDB8-93EA-0ADB-D69F5CCC649C}"/>
              </a:ext>
            </a:extLst>
          </p:cNvPr>
          <p:cNvGrpSpPr/>
          <p:nvPr/>
        </p:nvGrpSpPr>
        <p:grpSpPr>
          <a:xfrm>
            <a:off x="6241485" y="8758625"/>
            <a:ext cx="520398" cy="520398"/>
            <a:chOff x="6273761" y="5356448"/>
            <a:chExt cx="520398" cy="520398"/>
          </a:xfrm>
        </p:grpSpPr>
        <p:sp>
          <p:nvSpPr>
            <p:cNvPr id="10" name="Rounded Rectangle 87">
              <a:extLst>
                <a:ext uri="{FF2B5EF4-FFF2-40B4-BE49-F238E27FC236}">
                  <a16:creationId xmlns:a16="http://schemas.microsoft.com/office/drawing/2014/main" id="{84B3BCC3-E8BD-0111-A4A6-5455E0B4E03D}"/>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11" name="Graphic 10">
              <a:extLst>
                <a:ext uri="{FF2B5EF4-FFF2-40B4-BE49-F238E27FC236}">
                  <a16:creationId xmlns:a16="http://schemas.microsoft.com/office/drawing/2014/main" id="{FB8CDE14-97BB-B22D-AB21-3804FD9B95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90743" y="5373430"/>
              <a:ext cx="486433" cy="486433"/>
            </a:xfrm>
            <a:prstGeom prst="rect">
              <a:avLst/>
            </a:prstGeom>
          </p:spPr>
        </p:pic>
      </p:grpSp>
      <p:grpSp>
        <p:nvGrpSpPr>
          <p:cNvPr id="12" name="Group 11">
            <a:extLst>
              <a:ext uri="{FF2B5EF4-FFF2-40B4-BE49-F238E27FC236}">
                <a16:creationId xmlns:a16="http://schemas.microsoft.com/office/drawing/2014/main" id="{73E2B564-D690-8998-414D-BBA40D2AEA3C}"/>
              </a:ext>
            </a:extLst>
          </p:cNvPr>
          <p:cNvGrpSpPr/>
          <p:nvPr/>
        </p:nvGrpSpPr>
        <p:grpSpPr>
          <a:xfrm>
            <a:off x="6039711" y="1024628"/>
            <a:ext cx="1519964" cy="1168107"/>
            <a:chOff x="5737414" y="1110939"/>
            <a:chExt cx="1519964" cy="1168107"/>
          </a:xfrm>
        </p:grpSpPr>
        <p:grpSp>
          <p:nvGrpSpPr>
            <p:cNvPr id="13" name="Group 12">
              <a:extLst>
                <a:ext uri="{FF2B5EF4-FFF2-40B4-BE49-F238E27FC236}">
                  <a16:creationId xmlns:a16="http://schemas.microsoft.com/office/drawing/2014/main" id="{9F04D7D4-1FBE-7640-96CC-65705A336E59}"/>
                </a:ext>
              </a:extLst>
            </p:cNvPr>
            <p:cNvGrpSpPr/>
            <p:nvPr/>
          </p:nvGrpSpPr>
          <p:grpSpPr>
            <a:xfrm>
              <a:off x="6032452" y="1110939"/>
              <a:ext cx="929890" cy="817641"/>
              <a:chOff x="858357" y="6924651"/>
              <a:chExt cx="929890" cy="817641"/>
            </a:xfrm>
          </p:grpSpPr>
          <p:sp>
            <p:nvSpPr>
              <p:cNvPr id="15" name="Freeform 49">
                <a:extLst>
                  <a:ext uri="{FF2B5EF4-FFF2-40B4-BE49-F238E27FC236}">
                    <a16:creationId xmlns:a16="http://schemas.microsoft.com/office/drawing/2014/main" id="{304A388E-93E6-0107-9341-F5F1D0FAC28A}"/>
                  </a:ext>
                </a:extLst>
              </p:cNvPr>
              <p:cNvSpPr/>
              <p:nvPr/>
            </p:nvSpPr>
            <p:spPr>
              <a:xfrm>
                <a:off x="858357" y="6924651"/>
                <a:ext cx="929890" cy="817641"/>
              </a:xfrm>
              <a:custGeom>
                <a:avLst/>
                <a:gdLst>
                  <a:gd name="connsiteX0" fmla="*/ 424108 w 929890"/>
                  <a:gd name="connsiteY0" fmla="*/ 23606 h 817641"/>
                  <a:gd name="connsiteX1" fmla="*/ 505583 w 929890"/>
                  <a:gd name="connsiteY1" fmla="*/ 23606 h 817641"/>
                  <a:gd name="connsiteX2" fmla="*/ 714550 w 929890"/>
                  <a:gd name="connsiteY2" fmla="*/ 385364 h 817641"/>
                  <a:gd name="connsiteX3" fmla="*/ 923518 w 929890"/>
                  <a:gd name="connsiteY3" fmla="*/ 747123 h 817641"/>
                  <a:gd name="connsiteX4" fmla="*/ 882680 w 929890"/>
                  <a:gd name="connsiteY4" fmla="*/ 817641 h 817641"/>
                  <a:gd name="connsiteX5" fmla="*/ 47210 w 929890"/>
                  <a:gd name="connsiteY5" fmla="*/ 817641 h 817641"/>
                  <a:gd name="connsiteX6" fmla="*/ 6373 w 929890"/>
                  <a:gd name="connsiteY6" fmla="*/ 747123 h 817641"/>
                  <a:gd name="connsiteX7" fmla="*/ 215340 w 929890"/>
                  <a:gd name="connsiteY7" fmla="*/ 385364 h 817641"/>
                  <a:gd name="connsiteX8" fmla="*/ 424307 w 929890"/>
                  <a:gd name="connsiteY8" fmla="*/ 23606 h 81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890" h="817641">
                    <a:moveTo>
                      <a:pt x="424108" y="23606"/>
                    </a:moveTo>
                    <a:cubicBezTo>
                      <a:pt x="442236" y="-7869"/>
                      <a:pt x="487456" y="-7869"/>
                      <a:pt x="505583" y="23606"/>
                    </a:cubicBezTo>
                    <a:lnTo>
                      <a:pt x="714550" y="385364"/>
                    </a:lnTo>
                    <a:lnTo>
                      <a:pt x="923518" y="747123"/>
                    </a:lnTo>
                    <a:cubicBezTo>
                      <a:pt x="941645" y="778597"/>
                      <a:pt x="918936" y="817641"/>
                      <a:pt x="882680" y="817641"/>
                    </a:cubicBezTo>
                    <a:lnTo>
                      <a:pt x="47210" y="817641"/>
                    </a:lnTo>
                    <a:cubicBezTo>
                      <a:pt x="10955" y="817641"/>
                      <a:pt x="-11755" y="778398"/>
                      <a:pt x="6373" y="747123"/>
                    </a:cubicBezTo>
                    <a:lnTo>
                      <a:pt x="215340" y="385364"/>
                    </a:lnTo>
                    <a:lnTo>
                      <a:pt x="424307" y="23606"/>
                    </a:lnTo>
                    <a:close/>
                  </a:path>
                </a:pathLst>
              </a:custGeom>
              <a:noFill/>
              <a:ln w="59382" cap="flat">
                <a:gradFill>
                  <a:gsLst>
                    <a:gs pos="20000">
                      <a:srgbClr val="00594C"/>
                    </a:gs>
                    <a:gs pos="100000">
                      <a:srgbClr val="FF0000"/>
                    </a:gs>
                  </a:gsLst>
                  <a:lin ang="5400000" scaled="1"/>
                </a:gradFill>
                <a:prstDash val="solid"/>
                <a:miter/>
              </a:ln>
            </p:spPr>
            <p:txBody>
              <a:bodyPr rtlCol="0" anchor="ctr"/>
              <a:lstStyle/>
              <a:p>
                <a:endParaRPr lang="en-US"/>
              </a:p>
            </p:txBody>
          </p:sp>
          <p:grpSp>
            <p:nvGrpSpPr>
              <p:cNvPr id="21" name="Graphic 3">
                <a:extLst>
                  <a:ext uri="{FF2B5EF4-FFF2-40B4-BE49-F238E27FC236}">
                    <a16:creationId xmlns:a16="http://schemas.microsoft.com/office/drawing/2014/main" id="{6E7E4843-EB68-92F9-F3C9-C792BF5C9B7D}"/>
                  </a:ext>
                </a:extLst>
              </p:cNvPr>
              <p:cNvGrpSpPr/>
              <p:nvPr/>
            </p:nvGrpSpPr>
            <p:grpSpPr>
              <a:xfrm>
                <a:off x="1272305" y="7204436"/>
                <a:ext cx="101993" cy="400404"/>
                <a:chOff x="1272305" y="3646228"/>
                <a:chExt cx="101993" cy="400404"/>
              </a:xfrm>
              <a:solidFill>
                <a:srgbClr val="FFC000"/>
              </a:solidFill>
            </p:grpSpPr>
            <p:sp>
              <p:nvSpPr>
                <p:cNvPr id="27" name="Freeform 51">
                  <a:extLst>
                    <a:ext uri="{FF2B5EF4-FFF2-40B4-BE49-F238E27FC236}">
                      <a16:creationId xmlns:a16="http://schemas.microsoft.com/office/drawing/2014/main" id="{B3C8A7F7-7F6C-88F9-DAB5-22108E6C85FE}"/>
                    </a:ext>
                  </a:extLst>
                </p:cNvPr>
                <p:cNvSpPr/>
                <p:nvPr/>
              </p:nvSpPr>
              <p:spPr>
                <a:xfrm>
                  <a:off x="1272305" y="3944639"/>
                  <a:ext cx="101993" cy="101993"/>
                </a:xfrm>
                <a:custGeom>
                  <a:avLst/>
                  <a:gdLst>
                    <a:gd name="connsiteX0" fmla="*/ 101994 w 101993"/>
                    <a:gd name="connsiteY0" fmla="*/ 50997 h 101993"/>
                    <a:gd name="connsiteX1" fmla="*/ 50997 w 101993"/>
                    <a:gd name="connsiteY1" fmla="*/ 101994 h 101993"/>
                    <a:gd name="connsiteX2" fmla="*/ 0 w 101993"/>
                    <a:gd name="connsiteY2" fmla="*/ 50997 h 101993"/>
                    <a:gd name="connsiteX3" fmla="*/ 50997 w 101993"/>
                    <a:gd name="connsiteY3" fmla="*/ 0 h 101993"/>
                    <a:gd name="connsiteX4" fmla="*/ 101994 w 101993"/>
                    <a:gd name="connsiteY4" fmla="*/ 50997 h 101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93" h="101993">
                      <a:moveTo>
                        <a:pt x="101994" y="50997"/>
                      </a:moveTo>
                      <a:cubicBezTo>
                        <a:pt x="101994" y="79161"/>
                        <a:pt x="79161" y="101994"/>
                        <a:pt x="50997" y="101994"/>
                      </a:cubicBezTo>
                      <a:cubicBezTo>
                        <a:pt x="22832" y="101994"/>
                        <a:pt x="0" y="79161"/>
                        <a:pt x="0" y="50997"/>
                      </a:cubicBezTo>
                      <a:cubicBezTo>
                        <a:pt x="0" y="22832"/>
                        <a:pt x="22832" y="0"/>
                        <a:pt x="50997" y="0"/>
                      </a:cubicBezTo>
                      <a:cubicBezTo>
                        <a:pt x="79161" y="0"/>
                        <a:pt x="101994" y="22832"/>
                        <a:pt x="101994" y="50997"/>
                      </a:cubicBezTo>
                      <a:close/>
                    </a:path>
                  </a:pathLst>
                </a:custGeom>
                <a:solidFill>
                  <a:srgbClr val="FF0000"/>
                </a:solidFill>
                <a:ln w="19794" cap="flat">
                  <a:noFill/>
                  <a:prstDash val="solid"/>
                  <a:miter/>
                </a:ln>
              </p:spPr>
              <p:txBody>
                <a:bodyPr rtlCol="0" anchor="ctr"/>
                <a:lstStyle/>
                <a:p>
                  <a:endParaRPr lang="en-US"/>
                </a:p>
              </p:txBody>
            </p:sp>
            <p:sp>
              <p:nvSpPr>
                <p:cNvPr id="29" name="Freeform 52">
                  <a:extLst>
                    <a:ext uri="{FF2B5EF4-FFF2-40B4-BE49-F238E27FC236}">
                      <a16:creationId xmlns:a16="http://schemas.microsoft.com/office/drawing/2014/main" id="{3AAAAA93-871E-F888-CC22-F37A429880F5}"/>
                    </a:ext>
                  </a:extLst>
                </p:cNvPr>
                <p:cNvSpPr/>
                <p:nvPr/>
              </p:nvSpPr>
              <p:spPr>
                <a:xfrm>
                  <a:off x="1274234" y="3646228"/>
                  <a:ext cx="98533" cy="270721"/>
                </a:xfrm>
                <a:custGeom>
                  <a:avLst/>
                  <a:gdLst>
                    <a:gd name="connsiteX0" fmla="*/ 58032 w 98533"/>
                    <a:gd name="connsiteY0" fmla="*/ 270721 h 270721"/>
                    <a:gd name="connsiteX1" fmla="*/ 40303 w 98533"/>
                    <a:gd name="connsiteY1" fmla="*/ 270721 h 270721"/>
                    <a:gd name="connsiteX2" fmla="*/ 16398 w 98533"/>
                    <a:gd name="connsiteY2" fmla="*/ 248609 h 270721"/>
                    <a:gd name="connsiteX3" fmla="*/ 63 w 98533"/>
                    <a:gd name="connsiteY3" fmla="*/ 25698 h 270721"/>
                    <a:gd name="connsiteX4" fmla="*/ 23968 w 98533"/>
                    <a:gd name="connsiteY4" fmla="*/ 0 h 270721"/>
                    <a:gd name="connsiteX5" fmla="*/ 74566 w 98533"/>
                    <a:gd name="connsiteY5" fmla="*/ 0 h 270721"/>
                    <a:gd name="connsiteX6" fmla="*/ 98471 w 98533"/>
                    <a:gd name="connsiteY6" fmla="*/ 25698 h 270721"/>
                    <a:gd name="connsiteX7" fmla="*/ 82136 w 98533"/>
                    <a:gd name="connsiteY7" fmla="*/ 248609 h 270721"/>
                    <a:gd name="connsiteX8" fmla="*/ 58231 w 98533"/>
                    <a:gd name="connsiteY8" fmla="*/ 270721 h 27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33" h="270721">
                      <a:moveTo>
                        <a:pt x="58032" y="270721"/>
                      </a:moveTo>
                      <a:lnTo>
                        <a:pt x="40303" y="270721"/>
                      </a:lnTo>
                      <a:cubicBezTo>
                        <a:pt x="27753" y="270721"/>
                        <a:pt x="17394" y="260960"/>
                        <a:pt x="16398" y="248609"/>
                      </a:cubicBezTo>
                      <a:lnTo>
                        <a:pt x="63" y="25698"/>
                      </a:lnTo>
                      <a:cubicBezTo>
                        <a:pt x="-933" y="11753"/>
                        <a:pt x="10023" y="0"/>
                        <a:pt x="23968" y="0"/>
                      </a:cubicBezTo>
                      <a:lnTo>
                        <a:pt x="74566" y="0"/>
                      </a:lnTo>
                      <a:cubicBezTo>
                        <a:pt x="88510" y="0"/>
                        <a:pt x="99467" y="11753"/>
                        <a:pt x="98471" y="25698"/>
                      </a:cubicBezTo>
                      <a:lnTo>
                        <a:pt x="82136" y="248609"/>
                      </a:lnTo>
                      <a:cubicBezTo>
                        <a:pt x="81140" y="261159"/>
                        <a:pt x="70781" y="270721"/>
                        <a:pt x="58231" y="270721"/>
                      </a:cubicBezTo>
                      <a:close/>
                    </a:path>
                  </a:pathLst>
                </a:custGeom>
                <a:solidFill>
                  <a:srgbClr val="FF0000"/>
                </a:solidFill>
                <a:ln w="19794" cap="flat">
                  <a:noFill/>
                  <a:prstDash val="solid"/>
                  <a:miter/>
                </a:ln>
              </p:spPr>
              <p:txBody>
                <a:bodyPr rtlCol="0" anchor="ctr"/>
                <a:lstStyle/>
                <a:p>
                  <a:endParaRPr lang="en-US"/>
                </a:p>
              </p:txBody>
            </p:sp>
          </p:grpSp>
        </p:grpSp>
        <p:sp>
          <p:nvSpPr>
            <p:cNvPr id="14" name="Text Placeholder 2">
              <a:extLst>
                <a:ext uri="{FF2B5EF4-FFF2-40B4-BE49-F238E27FC236}">
                  <a16:creationId xmlns:a16="http://schemas.microsoft.com/office/drawing/2014/main" id="{95EFC75B-55EE-C6F4-BD06-5F35FED9EF21}"/>
                </a:ext>
              </a:extLst>
            </p:cNvPr>
            <p:cNvSpPr txBox="1">
              <a:spLocks/>
            </p:cNvSpPr>
            <p:nvPr/>
          </p:nvSpPr>
          <p:spPr>
            <a:xfrm>
              <a:off x="5737414" y="2017041"/>
              <a:ext cx="1519964" cy="262005"/>
            </a:xfrm>
            <a:prstGeom prst="rect">
              <a:avLst/>
            </a:prstGeom>
          </p:spPr>
          <p:txBody>
            <a:bodyPr>
              <a:noAutofit/>
            </a:bodyPr>
            <a:lstStyle>
              <a:lvl1pPr marL="0" indent="0" algn="l" defTabSz="567019" rtl="0" eaLnBrk="1" latinLnBrk="0" hangingPunct="1">
                <a:lnSpc>
                  <a:spcPct val="90000"/>
                </a:lnSpc>
                <a:spcBef>
                  <a:spcPts val="0"/>
                </a:spcBef>
                <a:buFont typeface="Arial" panose="020B0604020202020204" pitchFamily="34" charset="0"/>
                <a:buNone/>
                <a:defRPr sz="1364" b="0" i="0" kern="1200" cap="all" baseline="0">
                  <a:solidFill>
                    <a:schemeClr val="tx1"/>
                  </a:solidFill>
                  <a:latin typeface="Lato" panose="020F0502020204030203" pitchFamily="34" charset="77"/>
                  <a:ea typeface="+mn-ea"/>
                  <a:cs typeface="+mn-cs"/>
                </a:defRPr>
              </a:lvl1pPr>
              <a:lvl2pPr marL="283510" indent="0" algn="l" defTabSz="567019" rtl="0" eaLnBrk="1" latinLnBrk="0" hangingPunct="1">
                <a:lnSpc>
                  <a:spcPct val="90000"/>
                </a:lnSpc>
                <a:spcBef>
                  <a:spcPts val="310"/>
                </a:spcBef>
                <a:buFont typeface="Arial" panose="020B0604020202020204" pitchFamily="34" charset="0"/>
                <a:buNone/>
                <a:defRPr sz="1240" kern="1200">
                  <a:solidFill>
                    <a:schemeClr val="tx1">
                      <a:tint val="75000"/>
                    </a:schemeClr>
                  </a:solidFill>
                  <a:latin typeface="+mn-lt"/>
                  <a:ea typeface="+mn-ea"/>
                  <a:cs typeface="+mn-cs"/>
                </a:defRPr>
              </a:lvl2pPr>
              <a:lvl3pPr marL="567019" indent="0" algn="l" defTabSz="567019" rtl="0" eaLnBrk="1" latinLnBrk="0" hangingPunct="1">
                <a:lnSpc>
                  <a:spcPct val="90000"/>
                </a:lnSpc>
                <a:spcBef>
                  <a:spcPts val="310"/>
                </a:spcBef>
                <a:buFont typeface="Arial" panose="020B0604020202020204" pitchFamily="34" charset="0"/>
                <a:buNone/>
                <a:defRPr sz="1116" kern="1200">
                  <a:solidFill>
                    <a:schemeClr val="tx1">
                      <a:tint val="75000"/>
                    </a:schemeClr>
                  </a:solidFill>
                  <a:latin typeface="+mn-lt"/>
                  <a:ea typeface="+mn-ea"/>
                  <a:cs typeface="+mn-cs"/>
                </a:defRPr>
              </a:lvl3pPr>
              <a:lvl4pPr marL="85052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4pPr>
              <a:lvl5pPr marL="113403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5pPr>
              <a:lvl6pPr marL="141754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6pPr>
              <a:lvl7pPr marL="170105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7pPr>
              <a:lvl8pPr marL="198456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8pPr>
              <a:lvl9pPr marL="226807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9pPr>
            </a:lstStyle>
            <a:p>
              <a:pPr algn="ctr"/>
              <a:r>
                <a:rPr lang="en-US"/>
                <a:t>critical</a:t>
              </a:r>
            </a:p>
          </p:txBody>
        </p:sp>
      </p:grpSp>
      <p:grpSp>
        <p:nvGrpSpPr>
          <p:cNvPr id="54" name="Group 53">
            <a:extLst>
              <a:ext uri="{FF2B5EF4-FFF2-40B4-BE49-F238E27FC236}">
                <a16:creationId xmlns:a16="http://schemas.microsoft.com/office/drawing/2014/main" id="{1E1E74E8-4AC0-1905-BD1D-1F4402996ADD}"/>
              </a:ext>
            </a:extLst>
          </p:cNvPr>
          <p:cNvGrpSpPr/>
          <p:nvPr/>
        </p:nvGrpSpPr>
        <p:grpSpPr>
          <a:xfrm>
            <a:off x="7264637" y="1024628"/>
            <a:ext cx="1519964" cy="1168107"/>
            <a:chOff x="7264637" y="1041779"/>
            <a:chExt cx="1519964" cy="1168107"/>
          </a:xfrm>
        </p:grpSpPr>
        <p:grpSp>
          <p:nvGrpSpPr>
            <p:cNvPr id="33" name="Group 32">
              <a:extLst>
                <a:ext uri="{FF2B5EF4-FFF2-40B4-BE49-F238E27FC236}">
                  <a16:creationId xmlns:a16="http://schemas.microsoft.com/office/drawing/2014/main" id="{F5170CF0-C3BD-D527-C3B0-A0B7953C8719}"/>
                </a:ext>
              </a:extLst>
            </p:cNvPr>
            <p:cNvGrpSpPr/>
            <p:nvPr/>
          </p:nvGrpSpPr>
          <p:grpSpPr>
            <a:xfrm>
              <a:off x="7559675" y="1041779"/>
              <a:ext cx="929890" cy="817641"/>
              <a:chOff x="858357" y="6924651"/>
              <a:chExt cx="929890" cy="817641"/>
            </a:xfrm>
          </p:grpSpPr>
          <p:sp>
            <p:nvSpPr>
              <p:cNvPr id="34" name="Freeform 49">
                <a:extLst>
                  <a:ext uri="{FF2B5EF4-FFF2-40B4-BE49-F238E27FC236}">
                    <a16:creationId xmlns:a16="http://schemas.microsoft.com/office/drawing/2014/main" id="{CA3FAF92-D651-D16E-20A1-4610778BAFEC}"/>
                  </a:ext>
                </a:extLst>
              </p:cNvPr>
              <p:cNvSpPr/>
              <p:nvPr/>
            </p:nvSpPr>
            <p:spPr>
              <a:xfrm>
                <a:off x="858357" y="6924651"/>
                <a:ext cx="929890" cy="817641"/>
              </a:xfrm>
              <a:custGeom>
                <a:avLst/>
                <a:gdLst>
                  <a:gd name="connsiteX0" fmla="*/ 424108 w 929890"/>
                  <a:gd name="connsiteY0" fmla="*/ 23606 h 817641"/>
                  <a:gd name="connsiteX1" fmla="*/ 505583 w 929890"/>
                  <a:gd name="connsiteY1" fmla="*/ 23606 h 817641"/>
                  <a:gd name="connsiteX2" fmla="*/ 714550 w 929890"/>
                  <a:gd name="connsiteY2" fmla="*/ 385364 h 817641"/>
                  <a:gd name="connsiteX3" fmla="*/ 923518 w 929890"/>
                  <a:gd name="connsiteY3" fmla="*/ 747123 h 817641"/>
                  <a:gd name="connsiteX4" fmla="*/ 882680 w 929890"/>
                  <a:gd name="connsiteY4" fmla="*/ 817641 h 817641"/>
                  <a:gd name="connsiteX5" fmla="*/ 47210 w 929890"/>
                  <a:gd name="connsiteY5" fmla="*/ 817641 h 817641"/>
                  <a:gd name="connsiteX6" fmla="*/ 6373 w 929890"/>
                  <a:gd name="connsiteY6" fmla="*/ 747123 h 817641"/>
                  <a:gd name="connsiteX7" fmla="*/ 215340 w 929890"/>
                  <a:gd name="connsiteY7" fmla="*/ 385364 h 817641"/>
                  <a:gd name="connsiteX8" fmla="*/ 424307 w 929890"/>
                  <a:gd name="connsiteY8" fmla="*/ 23606 h 81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890" h="817641">
                    <a:moveTo>
                      <a:pt x="424108" y="23606"/>
                    </a:moveTo>
                    <a:cubicBezTo>
                      <a:pt x="442236" y="-7869"/>
                      <a:pt x="487456" y="-7869"/>
                      <a:pt x="505583" y="23606"/>
                    </a:cubicBezTo>
                    <a:lnTo>
                      <a:pt x="714550" y="385364"/>
                    </a:lnTo>
                    <a:lnTo>
                      <a:pt x="923518" y="747123"/>
                    </a:lnTo>
                    <a:cubicBezTo>
                      <a:pt x="941645" y="778597"/>
                      <a:pt x="918936" y="817641"/>
                      <a:pt x="882680" y="817641"/>
                    </a:cubicBezTo>
                    <a:lnTo>
                      <a:pt x="47210" y="817641"/>
                    </a:lnTo>
                    <a:cubicBezTo>
                      <a:pt x="10955" y="817641"/>
                      <a:pt x="-11755" y="778398"/>
                      <a:pt x="6373" y="747123"/>
                    </a:cubicBezTo>
                    <a:lnTo>
                      <a:pt x="215340" y="385364"/>
                    </a:lnTo>
                    <a:lnTo>
                      <a:pt x="424307" y="23606"/>
                    </a:lnTo>
                    <a:close/>
                  </a:path>
                </a:pathLst>
              </a:custGeom>
              <a:noFill/>
              <a:ln w="59382" cap="flat">
                <a:solidFill>
                  <a:srgbClr val="FF0000"/>
                </a:solidFill>
                <a:prstDash val="solid"/>
                <a:miter/>
              </a:ln>
            </p:spPr>
            <p:txBody>
              <a:bodyPr rtlCol="0" anchor="ctr"/>
              <a:lstStyle/>
              <a:p>
                <a:endParaRPr lang="en-US"/>
              </a:p>
            </p:txBody>
          </p:sp>
          <p:grpSp>
            <p:nvGrpSpPr>
              <p:cNvPr id="35" name="Graphic 3">
                <a:extLst>
                  <a:ext uri="{FF2B5EF4-FFF2-40B4-BE49-F238E27FC236}">
                    <a16:creationId xmlns:a16="http://schemas.microsoft.com/office/drawing/2014/main" id="{8BF828FB-A92C-0B41-1038-7A7CF1A9989D}"/>
                  </a:ext>
                </a:extLst>
              </p:cNvPr>
              <p:cNvGrpSpPr/>
              <p:nvPr/>
            </p:nvGrpSpPr>
            <p:grpSpPr>
              <a:xfrm>
                <a:off x="1272305" y="7204436"/>
                <a:ext cx="101993" cy="400404"/>
                <a:chOff x="1272305" y="3646228"/>
                <a:chExt cx="101993" cy="400404"/>
              </a:xfrm>
              <a:solidFill>
                <a:srgbClr val="FFC000"/>
              </a:solidFill>
            </p:grpSpPr>
            <p:sp>
              <p:nvSpPr>
                <p:cNvPr id="45" name="Freeform 51">
                  <a:extLst>
                    <a:ext uri="{FF2B5EF4-FFF2-40B4-BE49-F238E27FC236}">
                      <a16:creationId xmlns:a16="http://schemas.microsoft.com/office/drawing/2014/main" id="{EB29EC94-C427-B958-CA60-5B9EA2B18532}"/>
                    </a:ext>
                  </a:extLst>
                </p:cNvPr>
                <p:cNvSpPr/>
                <p:nvPr/>
              </p:nvSpPr>
              <p:spPr>
                <a:xfrm>
                  <a:off x="1272305" y="3944639"/>
                  <a:ext cx="101993" cy="101993"/>
                </a:xfrm>
                <a:custGeom>
                  <a:avLst/>
                  <a:gdLst>
                    <a:gd name="connsiteX0" fmla="*/ 101994 w 101993"/>
                    <a:gd name="connsiteY0" fmla="*/ 50997 h 101993"/>
                    <a:gd name="connsiteX1" fmla="*/ 50997 w 101993"/>
                    <a:gd name="connsiteY1" fmla="*/ 101994 h 101993"/>
                    <a:gd name="connsiteX2" fmla="*/ 0 w 101993"/>
                    <a:gd name="connsiteY2" fmla="*/ 50997 h 101993"/>
                    <a:gd name="connsiteX3" fmla="*/ 50997 w 101993"/>
                    <a:gd name="connsiteY3" fmla="*/ 0 h 101993"/>
                    <a:gd name="connsiteX4" fmla="*/ 101994 w 101993"/>
                    <a:gd name="connsiteY4" fmla="*/ 50997 h 101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93" h="101993">
                      <a:moveTo>
                        <a:pt x="101994" y="50997"/>
                      </a:moveTo>
                      <a:cubicBezTo>
                        <a:pt x="101994" y="79161"/>
                        <a:pt x="79161" y="101994"/>
                        <a:pt x="50997" y="101994"/>
                      </a:cubicBezTo>
                      <a:cubicBezTo>
                        <a:pt x="22832" y="101994"/>
                        <a:pt x="0" y="79161"/>
                        <a:pt x="0" y="50997"/>
                      </a:cubicBezTo>
                      <a:cubicBezTo>
                        <a:pt x="0" y="22832"/>
                        <a:pt x="22832" y="0"/>
                        <a:pt x="50997" y="0"/>
                      </a:cubicBezTo>
                      <a:cubicBezTo>
                        <a:pt x="79161" y="0"/>
                        <a:pt x="101994" y="22832"/>
                        <a:pt x="101994" y="50997"/>
                      </a:cubicBezTo>
                      <a:close/>
                    </a:path>
                  </a:pathLst>
                </a:custGeom>
                <a:solidFill>
                  <a:srgbClr val="FF0000"/>
                </a:solidFill>
                <a:ln w="19794" cap="flat">
                  <a:noFill/>
                  <a:prstDash val="solid"/>
                  <a:miter/>
                </a:ln>
              </p:spPr>
              <p:txBody>
                <a:bodyPr rtlCol="0" anchor="ctr"/>
                <a:lstStyle/>
                <a:p>
                  <a:endParaRPr lang="en-US"/>
                </a:p>
              </p:txBody>
            </p:sp>
            <p:sp>
              <p:nvSpPr>
                <p:cNvPr id="46" name="Freeform 52">
                  <a:extLst>
                    <a:ext uri="{FF2B5EF4-FFF2-40B4-BE49-F238E27FC236}">
                      <a16:creationId xmlns:a16="http://schemas.microsoft.com/office/drawing/2014/main" id="{FB77FA32-A096-587E-E39B-9DBF81CD9063}"/>
                    </a:ext>
                  </a:extLst>
                </p:cNvPr>
                <p:cNvSpPr/>
                <p:nvPr/>
              </p:nvSpPr>
              <p:spPr>
                <a:xfrm>
                  <a:off x="1274234" y="3646228"/>
                  <a:ext cx="98533" cy="270721"/>
                </a:xfrm>
                <a:custGeom>
                  <a:avLst/>
                  <a:gdLst>
                    <a:gd name="connsiteX0" fmla="*/ 58032 w 98533"/>
                    <a:gd name="connsiteY0" fmla="*/ 270721 h 270721"/>
                    <a:gd name="connsiteX1" fmla="*/ 40303 w 98533"/>
                    <a:gd name="connsiteY1" fmla="*/ 270721 h 270721"/>
                    <a:gd name="connsiteX2" fmla="*/ 16398 w 98533"/>
                    <a:gd name="connsiteY2" fmla="*/ 248609 h 270721"/>
                    <a:gd name="connsiteX3" fmla="*/ 63 w 98533"/>
                    <a:gd name="connsiteY3" fmla="*/ 25698 h 270721"/>
                    <a:gd name="connsiteX4" fmla="*/ 23968 w 98533"/>
                    <a:gd name="connsiteY4" fmla="*/ 0 h 270721"/>
                    <a:gd name="connsiteX5" fmla="*/ 74566 w 98533"/>
                    <a:gd name="connsiteY5" fmla="*/ 0 h 270721"/>
                    <a:gd name="connsiteX6" fmla="*/ 98471 w 98533"/>
                    <a:gd name="connsiteY6" fmla="*/ 25698 h 270721"/>
                    <a:gd name="connsiteX7" fmla="*/ 82136 w 98533"/>
                    <a:gd name="connsiteY7" fmla="*/ 248609 h 270721"/>
                    <a:gd name="connsiteX8" fmla="*/ 58231 w 98533"/>
                    <a:gd name="connsiteY8" fmla="*/ 270721 h 27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33" h="270721">
                      <a:moveTo>
                        <a:pt x="58032" y="270721"/>
                      </a:moveTo>
                      <a:lnTo>
                        <a:pt x="40303" y="270721"/>
                      </a:lnTo>
                      <a:cubicBezTo>
                        <a:pt x="27753" y="270721"/>
                        <a:pt x="17394" y="260960"/>
                        <a:pt x="16398" y="248609"/>
                      </a:cubicBezTo>
                      <a:lnTo>
                        <a:pt x="63" y="25698"/>
                      </a:lnTo>
                      <a:cubicBezTo>
                        <a:pt x="-933" y="11753"/>
                        <a:pt x="10023" y="0"/>
                        <a:pt x="23968" y="0"/>
                      </a:cubicBezTo>
                      <a:lnTo>
                        <a:pt x="74566" y="0"/>
                      </a:lnTo>
                      <a:cubicBezTo>
                        <a:pt x="88510" y="0"/>
                        <a:pt x="99467" y="11753"/>
                        <a:pt x="98471" y="25698"/>
                      </a:cubicBezTo>
                      <a:lnTo>
                        <a:pt x="82136" y="248609"/>
                      </a:lnTo>
                      <a:cubicBezTo>
                        <a:pt x="81140" y="261159"/>
                        <a:pt x="70781" y="270721"/>
                        <a:pt x="58231" y="270721"/>
                      </a:cubicBezTo>
                      <a:close/>
                    </a:path>
                  </a:pathLst>
                </a:custGeom>
                <a:solidFill>
                  <a:srgbClr val="FF0000"/>
                </a:solidFill>
                <a:ln w="19794" cap="flat">
                  <a:noFill/>
                  <a:prstDash val="solid"/>
                  <a:miter/>
                </a:ln>
              </p:spPr>
              <p:txBody>
                <a:bodyPr rtlCol="0" anchor="ctr"/>
                <a:lstStyle/>
                <a:p>
                  <a:endParaRPr lang="en-US"/>
                </a:p>
              </p:txBody>
            </p:sp>
          </p:grpSp>
        </p:grpSp>
        <p:sp>
          <p:nvSpPr>
            <p:cNvPr id="47" name="Text Placeholder 2">
              <a:extLst>
                <a:ext uri="{FF2B5EF4-FFF2-40B4-BE49-F238E27FC236}">
                  <a16:creationId xmlns:a16="http://schemas.microsoft.com/office/drawing/2014/main" id="{2507A49E-796A-7949-FB95-63414A648162}"/>
                </a:ext>
              </a:extLst>
            </p:cNvPr>
            <p:cNvSpPr txBox="1">
              <a:spLocks/>
            </p:cNvSpPr>
            <p:nvPr/>
          </p:nvSpPr>
          <p:spPr>
            <a:xfrm>
              <a:off x="7264637" y="1947881"/>
              <a:ext cx="1519964" cy="262005"/>
            </a:xfrm>
            <a:prstGeom prst="rect">
              <a:avLst/>
            </a:prstGeom>
          </p:spPr>
          <p:txBody>
            <a:bodyPr>
              <a:noAutofit/>
            </a:bodyPr>
            <a:lstStyle>
              <a:lvl1pPr marL="0" indent="0" algn="l" defTabSz="567019" rtl="0" eaLnBrk="1" latinLnBrk="0" hangingPunct="1">
                <a:lnSpc>
                  <a:spcPct val="90000"/>
                </a:lnSpc>
                <a:spcBef>
                  <a:spcPts val="0"/>
                </a:spcBef>
                <a:buFont typeface="Arial" panose="020B0604020202020204" pitchFamily="34" charset="0"/>
                <a:buNone/>
                <a:defRPr sz="1364" b="0" i="0" kern="1200" cap="all" baseline="0">
                  <a:solidFill>
                    <a:schemeClr val="tx1"/>
                  </a:solidFill>
                  <a:latin typeface="Lato" panose="020F0502020204030203" pitchFamily="34" charset="77"/>
                  <a:ea typeface="+mn-ea"/>
                  <a:cs typeface="+mn-cs"/>
                </a:defRPr>
              </a:lvl1pPr>
              <a:lvl2pPr marL="283510" indent="0" algn="l" defTabSz="567019" rtl="0" eaLnBrk="1" latinLnBrk="0" hangingPunct="1">
                <a:lnSpc>
                  <a:spcPct val="90000"/>
                </a:lnSpc>
                <a:spcBef>
                  <a:spcPts val="310"/>
                </a:spcBef>
                <a:buFont typeface="Arial" panose="020B0604020202020204" pitchFamily="34" charset="0"/>
                <a:buNone/>
                <a:defRPr sz="1240" kern="1200">
                  <a:solidFill>
                    <a:schemeClr val="tx1">
                      <a:tint val="75000"/>
                    </a:schemeClr>
                  </a:solidFill>
                  <a:latin typeface="+mn-lt"/>
                  <a:ea typeface="+mn-ea"/>
                  <a:cs typeface="+mn-cs"/>
                </a:defRPr>
              </a:lvl2pPr>
              <a:lvl3pPr marL="567019" indent="0" algn="l" defTabSz="567019" rtl="0" eaLnBrk="1" latinLnBrk="0" hangingPunct="1">
                <a:lnSpc>
                  <a:spcPct val="90000"/>
                </a:lnSpc>
                <a:spcBef>
                  <a:spcPts val="310"/>
                </a:spcBef>
                <a:buFont typeface="Arial" panose="020B0604020202020204" pitchFamily="34" charset="0"/>
                <a:buNone/>
                <a:defRPr sz="1116" kern="1200">
                  <a:solidFill>
                    <a:schemeClr val="tx1">
                      <a:tint val="75000"/>
                    </a:schemeClr>
                  </a:solidFill>
                  <a:latin typeface="+mn-lt"/>
                  <a:ea typeface="+mn-ea"/>
                  <a:cs typeface="+mn-cs"/>
                </a:defRPr>
              </a:lvl3pPr>
              <a:lvl4pPr marL="85052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4pPr>
              <a:lvl5pPr marL="113403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5pPr>
              <a:lvl6pPr marL="141754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6pPr>
              <a:lvl7pPr marL="170105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7pPr>
              <a:lvl8pPr marL="198456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8pPr>
              <a:lvl9pPr marL="226807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9pPr>
            </a:lstStyle>
            <a:p>
              <a:pPr algn="ctr"/>
              <a:r>
                <a:rPr lang="en-US"/>
                <a:t>HIGH</a:t>
              </a:r>
            </a:p>
          </p:txBody>
        </p:sp>
      </p:grpSp>
      <p:grpSp>
        <p:nvGrpSpPr>
          <p:cNvPr id="55" name="Group 54">
            <a:extLst>
              <a:ext uri="{FF2B5EF4-FFF2-40B4-BE49-F238E27FC236}">
                <a16:creationId xmlns:a16="http://schemas.microsoft.com/office/drawing/2014/main" id="{05135898-0F59-CABE-11EB-17BE6797F6A1}"/>
              </a:ext>
            </a:extLst>
          </p:cNvPr>
          <p:cNvGrpSpPr/>
          <p:nvPr/>
        </p:nvGrpSpPr>
        <p:grpSpPr>
          <a:xfrm>
            <a:off x="8375108" y="1024628"/>
            <a:ext cx="1519964" cy="1168107"/>
            <a:chOff x="8375108" y="1024628"/>
            <a:chExt cx="1519964" cy="1168107"/>
          </a:xfrm>
        </p:grpSpPr>
        <p:grpSp>
          <p:nvGrpSpPr>
            <p:cNvPr id="48" name="Group 47">
              <a:extLst>
                <a:ext uri="{FF2B5EF4-FFF2-40B4-BE49-F238E27FC236}">
                  <a16:creationId xmlns:a16="http://schemas.microsoft.com/office/drawing/2014/main" id="{99430616-23D9-7120-F1E6-F31EB0062D69}"/>
                </a:ext>
              </a:extLst>
            </p:cNvPr>
            <p:cNvGrpSpPr/>
            <p:nvPr/>
          </p:nvGrpSpPr>
          <p:grpSpPr>
            <a:xfrm>
              <a:off x="8670146" y="1024628"/>
              <a:ext cx="929890" cy="817641"/>
              <a:chOff x="858357" y="6924651"/>
              <a:chExt cx="929890" cy="817641"/>
            </a:xfrm>
          </p:grpSpPr>
          <p:sp>
            <p:nvSpPr>
              <p:cNvPr id="49" name="Freeform 49">
                <a:extLst>
                  <a:ext uri="{FF2B5EF4-FFF2-40B4-BE49-F238E27FC236}">
                    <a16:creationId xmlns:a16="http://schemas.microsoft.com/office/drawing/2014/main" id="{8827FD91-DF9A-38E9-5FFF-C3A20CA2EFDD}"/>
                  </a:ext>
                </a:extLst>
              </p:cNvPr>
              <p:cNvSpPr/>
              <p:nvPr/>
            </p:nvSpPr>
            <p:spPr>
              <a:xfrm>
                <a:off x="858357" y="6924651"/>
                <a:ext cx="929890" cy="817641"/>
              </a:xfrm>
              <a:custGeom>
                <a:avLst/>
                <a:gdLst>
                  <a:gd name="connsiteX0" fmla="*/ 424108 w 929890"/>
                  <a:gd name="connsiteY0" fmla="*/ 23606 h 817641"/>
                  <a:gd name="connsiteX1" fmla="*/ 505583 w 929890"/>
                  <a:gd name="connsiteY1" fmla="*/ 23606 h 817641"/>
                  <a:gd name="connsiteX2" fmla="*/ 714550 w 929890"/>
                  <a:gd name="connsiteY2" fmla="*/ 385364 h 817641"/>
                  <a:gd name="connsiteX3" fmla="*/ 923518 w 929890"/>
                  <a:gd name="connsiteY3" fmla="*/ 747123 h 817641"/>
                  <a:gd name="connsiteX4" fmla="*/ 882680 w 929890"/>
                  <a:gd name="connsiteY4" fmla="*/ 817641 h 817641"/>
                  <a:gd name="connsiteX5" fmla="*/ 47210 w 929890"/>
                  <a:gd name="connsiteY5" fmla="*/ 817641 h 817641"/>
                  <a:gd name="connsiteX6" fmla="*/ 6373 w 929890"/>
                  <a:gd name="connsiteY6" fmla="*/ 747123 h 817641"/>
                  <a:gd name="connsiteX7" fmla="*/ 215340 w 929890"/>
                  <a:gd name="connsiteY7" fmla="*/ 385364 h 817641"/>
                  <a:gd name="connsiteX8" fmla="*/ 424307 w 929890"/>
                  <a:gd name="connsiteY8" fmla="*/ 23606 h 817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890" h="817641">
                    <a:moveTo>
                      <a:pt x="424108" y="23606"/>
                    </a:moveTo>
                    <a:cubicBezTo>
                      <a:pt x="442236" y="-7869"/>
                      <a:pt x="487456" y="-7869"/>
                      <a:pt x="505583" y="23606"/>
                    </a:cubicBezTo>
                    <a:lnTo>
                      <a:pt x="714550" y="385364"/>
                    </a:lnTo>
                    <a:lnTo>
                      <a:pt x="923518" y="747123"/>
                    </a:lnTo>
                    <a:cubicBezTo>
                      <a:pt x="941645" y="778597"/>
                      <a:pt x="918936" y="817641"/>
                      <a:pt x="882680" y="817641"/>
                    </a:cubicBezTo>
                    <a:lnTo>
                      <a:pt x="47210" y="817641"/>
                    </a:lnTo>
                    <a:cubicBezTo>
                      <a:pt x="10955" y="817641"/>
                      <a:pt x="-11755" y="778398"/>
                      <a:pt x="6373" y="747123"/>
                    </a:cubicBezTo>
                    <a:lnTo>
                      <a:pt x="215340" y="385364"/>
                    </a:lnTo>
                    <a:lnTo>
                      <a:pt x="424307" y="23606"/>
                    </a:lnTo>
                    <a:close/>
                  </a:path>
                </a:pathLst>
              </a:custGeom>
              <a:noFill/>
              <a:ln w="59382" cap="flat">
                <a:solidFill>
                  <a:srgbClr val="FFC000"/>
                </a:solidFill>
                <a:prstDash val="solid"/>
                <a:miter/>
              </a:ln>
            </p:spPr>
            <p:txBody>
              <a:bodyPr rtlCol="0" anchor="ctr"/>
              <a:lstStyle/>
              <a:p>
                <a:endParaRPr lang="en-US"/>
              </a:p>
            </p:txBody>
          </p:sp>
          <p:grpSp>
            <p:nvGrpSpPr>
              <p:cNvPr id="50" name="Graphic 3">
                <a:extLst>
                  <a:ext uri="{FF2B5EF4-FFF2-40B4-BE49-F238E27FC236}">
                    <a16:creationId xmlns:a16="http://schemas.microsoft.com/office/drawing/2014/main" id="{6E16DADE-FDFB-B14F-CFFF-D72BEFB7F83B}"/>
                  </a:ext>
                </a:extLst>
              </p:cNvPr>
              <p:cNvGrpSpPr/>
              <p:nvPr/>
            </p:nvGrpSpPr>
            <p:grpSpPr>
              <a:xfrm>
                <a:off x="1272305" y="7204436"/>
                <a:ext cx="101993" cy="400404"/>
                <a:chOff x="1272305" y="3646228"/>
                <a:chExt cx="101993" cy="400404"/>
              </a:xfrm>
              <a:solidFill>
                <a:srgbClr val="FFC000"/>
              </a:solidFill>
            </p:grpSpPr>
            <p:sp>
              <p:nvSpPr>
                <p:cNvPr id="51" name="Freeform 51">
                  <a:extLst>
                    <a:ext uri="{FF2B5EF4-FFF2-40B4-BE49-F238E27FC236}">
                      <a16:creationId xmlns:a16="http://schemas.microsoft.com/office/drawing/2014/main" id="{F9980B10-AAE0-6C76-579A-50AFC0C28F0C}"/>
                    </a:ext>
                  </a:extLst>
                </p:cNvPr>
                <p:cNvSpPr/>
                <p:nvPr/>
              </p:nvSpPr>
              <p:spPr>
                <a:xfrm>
                  <a:off x="1272305" y="3944639"/>
                  <a:ext cx="101993" cy="101993"/>
                </a:xfrm>
                <a:custGeom>
                  <a:avLst/>
                  <a:gdLst>
                    <a:gd name="connsiteX0" fmla="*/ 101994 w 101993"/>
                    <a:gd name="connsiteY0" fmla="*/ 50997 h 101993"/>
                    <a:gd name="connsiteX1" fmla="*/ 50997 w 101993"/>
                    <a:gd name="connsiteY1" fmla="*/ 101994 h 101993"/>
                    <a:gd name="connsiteX2" fmla="*/ 0 w 101993"/>
                    <a:gd name="connsiteY2" fmla="*/ 50997 h 101993"/>
                    <a:gd name="connsiteX3" fmla="*/ 50997 w 101993"/>
                    <a:gd name="connsiteY3" fmla="*/ 0 h 101993"/>
                    <a:gd name="connsiteX4" fmla="*/ 101994 w 101993"/>
                    <a:gd name="connsiteY4" fmla="*/ 50997 h 101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93" h="101993">
                      <a:moveTo>
                        <a:pt x="101994" y="50997"/>
                      </a:moveTo>
                      <a:cubicBezTo>
                        <a:pt x="101994" y="79161"/>
                        <a:pt x="79161" y="101994"/>
                        <a:pt x="50997" y="101994"/>
                      </a:cubicBezTo>
                      <a:cubicBezTo>
                        <a:pt x="22832" y="101994"/>
                        <a:pt x="0" y="79161"/>
                        <a:pt x="0" y="50997"/>
                      </a:cubicBezTo>
                      <a:cubicBezTo>
                        <a:pt x="0" y="22832"/>
                        <a:pt x="22832" y="0"/>
                        <a:pt x="50997" y="0"/>
                      </a:cubicBezTo>
                      <a:cubicBezTo>
                        <a:pt x="79161" y="0"/>
                        <a:pt x="101994" y="22832"/>
                        <a:pt x="101994" y="50997"/>
                      </a:cubicBezTo>
                      <a:close/>
                    </a:path>
                  </a:pathLst>
                </a:custGeom>
                <a:solidFill>
                  <a:srgbClr val="FFC000"/>
                </a:solidFill>
                <a:ln w="19794" cap="flat">
                  <a:noFill/>
                  <a:prstDash val="solid"/>
                  <a:miter/>
                </a:ln>
              </p:spPr>
              <p:txBody>
                <a:bodyPr rtlCol="0" anchor="ctr"/>
                <a:lstStyle/>
                <a:p>
                  <a:endParaRPr lang="en-US"/>
                </a:p>
              </p:txBody>
            </p:sp>
            <p:sp>
              <p:nvSpPr>
                <p:cNvPr id="52" name="Freeform 52">
                  <a:extLst>
                    <a:ext uri="{FF2B5EF4-FFF2-40B4-BE49-F238E27FC236}">
                      <a16:creationId xmlns:a16="http://schemas.microsoft.com/office/drawing/2014/main" id="{C83D6D2A-2016-9D0A-38C0-66AAA5EAF920}"/>
                    </a:ext>
                  </a:extLst>
                </p:cNvPr>
                <p:cNvSpPr/>
                <p:nvPr/>
              </p:nvSpPr>
              <p:spPr>
                <a:xfrm>
                  <a:off x="1274234" y="3646228"/>
                  <a:ext cx="98533" cy="270721"/>
                </a:xfrm>
                <a:custGeom>
                  <a:avLst/>
                  <a:gdLst>
                    <a:gd name="connsiteX0" fmla="*/ 58032 w 98533"/>
                    <a:gd name="connsiteY0" fmla="*/ 270721 h 270721"/>
                    <a:gd name="connsiteX1" fmla="*/ 40303 w 98533"/>
                    <a:gd name="connsiteY1" fmla="*/ 270721 h 270721"/>
                    <a:gd name="connsiteX2" fmla="*/ 16398 w 98533"/>
                    <a:gd name="connsiteY2" fmla="*/ 248609 h 270721"/>
                    <a:gd name="connsiteX3" fmla="*/ 63 w 98533"/>
                    <a:gd name="connsiteY3" fmla="*/ 25698 h 270721"/>
                    <a:gd name="connsiteX4" fmla="*/ 23968 w 98533"/>
                    <a:gd name="connsiteY4" fmla="*/ 0 h 270721"/>
                    <a:gd name="connsiteX5" fmla="*/ 74566 w 98533"/>
                    <a:gd name="connsiteY5" fmla="*/ 0 h 270721"/>
                    <a:gd name="connsiteX6" fmla="*/ 98471 w 98533"/>
                    <a:gd name="connsiteY6" fmla="*/ 25698 h 270721"/>
                    <a:gd name="connsiteX7" fmla="*/ 82136 w 98533"/>
                    <a:gd name="connsiteY7" fmla="*/ 248609 h 270721"/>
                    <a:gd name="connsiteX8" fmla="*/ 58231 w 98533"/>
                    <a:gd name="connsiteY8" fmla="*/ 270721 h 27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33" h="270721">
                      <a:moveTo>
                        <a:pt x="58032" y="270721"/>
                      </a:moveTo>
                      <a:lnTo>
                        <a:pt x="40303" y="270721"/>
                      </a:lnTo>
                      <a:cubicBezTo>
                        <a:pt x="27753" y="270721"/>
                        <a:pt x="17394" y="260960"/>
                        <a:pt x="16398" y="248609"/>
                      </a:cubicBezTo>
                      <a:lnTo>
                        <a:pt x="63" y="25698"/>
                      </a:lnTo>
                      <a:cubicBezTo>
                        <a:pt x="-933" y="11753"/>
                        <a:pt x="10023" y="0"/>
                        <a:pt x="23968" y="0"/>
                      </a:cubicBezTo>
                      <a:lnTo>
                        <a:pt x="74566" y="0"/>
                      </a:lnTo>
                      <a:cubicBezTo>
                        <a:pt x="88510" y="0"/>
                        <a:pt x="99467" y="11753"/>
                        <a:pt x="98471" y="25698"/>
                      </a:cubicBezTo>
                      <a:lnTo>
                        <a:pt x="82136" y="248609"/>
                      </a:lnTo>
                      <a:cubicBezTo>
                        <a:pt x="81140" y="261159"/>
                        <a:pt x="70781" y="270721"/>
                        <a:pt x="58231" y="270721"/>
                      </a:cubicBezTo>
                      <a:close/>
                    </a:path>
                  </a:pathLst>
                </a:custGeom>
                <a:solidFill>
                  <a:srgbClr val="FFC000"/>
                </a:solidFill>
                <a:ln w="19794" cap="flat">
                  <a:noFill/>
                  <a:prstDash val="solid"/>
                  <a:miter/>
                </a:ln>
              </p:spPr>
              <p:txBody>
                <a:bodyPr rtlCol="0" anchor="ctr"/>
                <a:lstStyle/>
                <a:p>
                  <a:endParaRPr lang="en-US"/>
                </a:p>
              </p:txBody>
            </p:sp>
          </p:grpSp>
        </p:grpSp>
        <p:sp>
          <p:nvSpPr>
            <p:cNvPr id="53" name="Text Placeholder 2">
              <a:extLst>
                <a:ext uri="{FF2B5EF4-FFF2-40B4-BE49-F238E27FC236}">
                  <a16:creationId xmlns:a16="http://schemas.microsoft.com/office/drawing/2014/main" id="{52B58D32-2557-6963-A8FD-64E69FD08987}"/>
                </a:ext>
              </a:extLst>
            </p:cNvPr>
            <p:cNvSpPr txBox="1">
              <a:spLocks/>
            </p:cNvSpPr>
            <p:nvPr/>
          </p:nvSpPr>
          <p:spPr>
            <a:xfrm>
              <a:off x="8375108" y="1930730"/>
              <a:ext cx="1519964" cy="262005"/>
            </a:xfrm>
            <a:prstGeom prst="rect">
              <a:avLst/>
            </a:prstGeom>
          </p:spPr>
          <p:txBody>
            <a:bodyPr>
              <a:noAutofit/>
            </a:bodyPr>
            <a:lstStyle>
              <a:lvl1pPr marL="0" indent="0" algn="l" defTabSz="567019" rtl="0" eaLnBrk="1" latinLnBrk="0" hangingPunct="1">
                <a:lnSpc>
                  <a:spcPct val="90000"/>
                </a:lnSpc>
                <a:spcBef>
                  <a:spcPts val="0"/>
                </a:spcBef>
                <a:buFont typeface="Arial" panose="020B0604020202020204" pitchFamily="34" charset="0"/>
                <a:buNone/>
                <a:defRPr sz="1364" b="0" i="0" kern="1200" cap="all" baseline="0">
                  <a:solidFill>
                    <a:schemeClr val="tx1"/>
                  </a:solidFill>
                  <a:latin typeface="Lato" panose="020F0502020204030203" pitchFamily="34" charset="77"/>
                  <a:ea typeface="+mn-ea"/>
                  <a:cs typeface="+mn-cs"/>
                </a:defRPr>
              </a:lvl1pPr>
              <a:lvl2pPr marL="283510" indent="0" algn="l" defTabSz="567019" rtl="0" eaLnBrk="1" latinLnBrk="0" hangingPunct="1">
                <a:lnSpc>
                  <a:spcPct val="90000"/>
                </a:lnSpc>
                <a:spcBef>
                  <a:spcPts val="310"/>
                </a:spcBef>
                <a:buFont typeface="Arial" panose="020B0604020202020204" pitchFamily="34" charset="0"/>
                <a:buNone/>
                <a:defRPr sz="1240" kern="1200">
                  <a:solidFill>
                    <a:schemeClr val="tx1">
                      <a:tint val="75000"/>
                    </a:schemeClr>
                  </a:solidFill>
                  <a:latin typeface="+mn-lt"/>
                  <a:ea typeface="+mn-ea"/>
                  <a:cs typeface="+mn-cs"/>
                </a:defRPr>
              </a:lvl2pPr>
              <a:lvl3pPr marL="567019" indent="0" algn="l" defTabSz="567019" rtl="0" eaLnBrk="1" latinLnBrk="0" hangingPunct="1">
                <a:lnSpc>
                  <a:spcPct val="90000"/>
                </a:lnSpc>
                <a:spcBef>
                  <a:spcPts val="310"/>
                </a:spcBef>
                <a:buFont typeface="Arial" panose="020B0604020202020204" pitchFamily="34" charset="0"/>
                <a:buNone/>
                <a:defRPr sz="1116" kern="1200">
                  <a:solidFill>
                    <a:schemeClr val="tx1">
                      <a:tint val="75000"/>
                    </a:schemeClr>
                  </a:solidFill>
                  <a:latin typeface="+mn-lt"/>
                  <a:ea typeface="+mn-ea"/>
                  <a:cs typeface="+mn-cs"/>
                </a:defRPr>
              </a:lvl3pPr>
              <a:lvl4pPr marL="85052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4pPr>
              <a:lvl5pPr marL="113403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5pPr>
              <a:lvl6pPr marL="141754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6pPr>
              <a:lvl7pPr marL="170105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7pPr>
              <a:lvl8pPr marL="198456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8pPr>
              <a:lvl9pPr marL="226807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9pPr>
            </a:lstStyle>
            <a:p>
              <a:pPr algn="ctr"/>
              <a:r>
                <a:rPr lang="en-US"/>
                <a:t>MEDIUM</a:t>
              </a:r>
            </a:p>
          </p:txBody>
        </p:sp>
      </p:grpSp>
      <p:sp>
        <p:nvSpPr>
          <p:cNvPr id="56" name="Arrow: Pentagon 107">
            <a:extLst>
              <a:ext uri="{FF2B5EF4-FFF2-40B4-BE49-F238E27FC236}">
                <a16:creationId xmlns:a16="http://schemas.microsoft.com/office/drawing/2014/main" id="{F4ABD8DC-3AA2-E2FA-E933-0788651B47D9}"/>
              </a:ext>
            </a:extLst>
          </p:cNvPr>
          <p:cNvSpPr/>
          <p:nvPr/>
        </p:nvSpPr>
        <p:spPr>
          <a:xfrm rot="10800000" flipH="1" flipV="1">
            <a:off x="8965182" y="974173"/>
            <a:ext cx="5106404" cy="1735578"/>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Select the appropriate severity icon by deleting the non-applicable ones and moving the icon to where the current “Critical” severity icon is.</a:t>
            </a:r>
            <a:endParaRPr lang="en-US" sz="1600">
              <a:solidFill>
                <a:schemeClr val="tx1"/>
              </a:solidFill>
              <a:latin typeface="Lato" panose="020F0502020204030203" pitchFamily="34" charset="77"/>
            </a:endParaRPr>
          </a:p>
        </p:txBody>
      </p:sp>
      <p:sp>
        <p:nvSpPr>
          <p:cNvPr id="57" name="Arrow: Pentagon 107">
            <a:extLst>
              <a:ext uri="{FF2B5EF4-FFF2-40B4-BE49-F238E27FC236}">
                <a16:creationId xmlns:a16="http://schemas.microsoft.com/office/drawing/2014/main" id="{F31B9639-BD0F-3CE8-AE27-39FE2809263C}"/>
              </a:ext>
            </a:extLst>
          </p:cNvPr>
          <p:cNvSpPr/>
          <p:nvPr/>
        </p:nvSpPr>
        <p:spPr>
          <a:xfrm rot="10800000" flipV="1">
            <a:off x="-4424062" y="1602824"/>
            <a:ext cx="5106404" cy="1265327"/>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Update the description field based on what is provided in the portal. </a:t>
            </a:r>
            <a:endParaRPr lang="en-US" sz="1600">
              <a:solidFill>
                <a:schemeClr val="tx1"/>
              </a:solidFill>
              <a:latin typeface="Lato" panose="020F0502020204030203" pitchFamily="34" charset="77"/>
            </a:endParaRPr>
          </a:p>
        </p:txBody>
      </p:sp>
    </p:spTree>
    <p:extLst>
      <p:ext uri="{BB962C8B-B14F-4D97-AF65-F5344CB8AC3E}">
        <p14:creationId xmlns:p14="http://schemas.microsoft.com/office/powerpoint/2010/main" val="39185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p:txBody>
          <a:bodyPr/>
          <a:lstStyle/>
          <a:p>
            <a:r>
              <a:rPr lang="en-GB"/>
              <a:t>APPLICATION DETECTION</a:t>
            </a:r>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8" name="Picture Placeholder 7" descr="A computer screen with a yellow triangle and a exclamation mark&#10;&#10;Description automatically generated">
            <a:extLst>
              <a:ext uri="{FF2B5EF4-FFF2-40B4-BE49-F238E27FC236}">
                <a16:creationId xmlns:a16="http://schemas.microsoft.com/office/drawing/2014/main" id="{F71FE688-DAC5-99CA-981E-195914AE8535}"/>
              </a:ext>
            </a:extLst>
          </p:cNvPr>
          <p:cNvPicPr>
            <a:picLocks noGrp="1" noChangeAspect="1"/>
          </p:cNvPicPr>
          <p:nvPr>
            <p:ph type="pic" sz="quarter" idx="10"/>
          </p:nvPr>
        </p:nvPicPr>
        <p:blipFill rotWithShape="1">
          <a:blip r:embed="rId2"/>
          <a:srcRect l="11367" t="6763" r="32612" b="-7005"/>
          <a:stretch/>
        </p:blipFill>
        <p:spPr>
          <a:xfrm>
            <a:off x="2020024" y="4726808"/>
            <a:ext cx="6406840" cy="6425570"/>
          </a:xfrm>
          <a:noFill/>
        </p:spPr>
      </p:pic>
      <p:grpSp>
        <p:nvGrpSpPr>
          <p:cNvPr id="10" name="Group 9">
            <a:extLst>
              <a:ext uri="{FF2B5EF4-FFF2-40B4-BE49-F238E27FC236}">
                <a16:creationId xmlns:a16="http://schemas.microsoft.com/office/drawing/2014/main" id="{B3742D5B-EF75-9D12-2203-87F5C6EA3AF5}"/>
              </a:ext>
            </a:extLst>
          </p:cNvPr>
          <p:cNvGrpSpPr/>
          <p:nvPr/>
        </p:nvGrpSpPr>
        <p:grpSpPr>
          <a:xfrm>
            <a:off x="6075239" y="167602"/>
            <a:ext cx="1208978" cy="259136"/>
            <a:chOff x="588861" y="8950826"/>
            <a:chExt cx="1430622" cy="306644"/>
          </a:xfrm>
        </p:grpSpPr>
        <p:sp>
          <p:nvSpPr>
            <p:cNvPr id="11" name="Text Placeholder 20">
              <a:hlinkClick r:id="rId3" action="ppaction://hlinksldjump"/>
              <a:extLst>
                <a:ext uri="{FF2B5EF4-FFF2-40B4-BE49-F238E27FC236}">
                  <a16:creationId xmlns:a16="http://schemas.microsoft.com/office/drawing/2014/main" id="{7C732BCE-BC93-0A59-4172-CBE14DEC65B7}"/>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CBD1D259-8D1E-8439-A41C-07844133895B}"/>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51130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0">
            <a:extLst>
              <a:ext uri="{FF2B5EF4-FFF2-40B4-BE49-F238E27FC236}">
                <a16:creationId xmlns:a16="http://schemas.microsoft.com/office/drawing/2014/main" id="{9EFA3C3F-E245-3DC6-099C-5AB81BE9CF03}"/>
              </a:ext>
            </a:extLst>
          </p:cNvPr>
          <p:cNvSpPr txBox="1">
            <a:spLocks/>
          </p:cNvSpPr>
          <p:nvPr/>
        </p:nvSpPr>
        <p:spPr>
          <a:xfrm>
            <a:off x="3894993" y="7393273"/>
            <a:ext cx="3066808" cy="1050704"/>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sp>
        <p:nvSpPr>
          <p:cNvPr id="2" name="Title 1">
            <a:extLst>
              <a:ext uri="{FF2B5EF4-FFF2-40B4-BE49-F238E27FC236}">
                <a16:creationId xmlns:a16="http://schemas.microsoft.com/office/drawing/2014/main" id="{AFA98BB2-E83F-472B-E203-ED3C24D9DA7F}"/>
              </a:ext>
            </a:extLst>
          </p:cNvPr>
          <p:cNvSpPr>
            <a:spLocks noGrp="1"/>
          </p:cNvSpPr>
          <p:nvPr>
            <p:ph type="title"/>
          </p:nvPr>
        </p:nvSpPr>
        <p:spPr/>
        <p:txBody>
          <a:bodyPr/>
          <a:lstStyle/>
          <a:p>
            <a:r>
              <a:rPr lang="en-US"/>
              <a:t>APPLICATION DETECTION</a:t>
            </a:r>
          </a:p>
        </p:txBody>
      </p:sp>
      <p:sp>
        <p:nvSpPr>
          <p:cNvPr id="3" name="Text Placeholder 2">
            <a:extLst>
              <a:ext uri="{FF2B5EF4-FFF2-40B4-BE49-F238E27FC236}">
                <a16:creationId xmlns:a16="http://schemas.microsoft.com/office/drawing/2014/main" id="{9D8625C1-7ECD-9731-6627-B3AA1C00AB52}"/>
              </a:ext>
            </a:extLst>
          </p:cNvPr>
          <p:cNvSpPr>
            <a:spLocks noGrp="1"/>
          </p:cNvSpPr>
          <p:nvPr>
            <p:ph type="body" idx="11"/>
          </p:nvPr>
        </p:nvSpPr>
        <p:spPr>
          <a:xfrm>
            <a:off x="647700" y="1731778"/>
            <a:ext cx="6266447" cy="710774"/>
          </a:xfrm>
        </p:spPr>
        <p:txBody>
          <a:bodyPr/>
          <a:lstStyle/>
          <a:p>
            <a:r>
              <a:rPr lang="en-US" cap="none"/>
              <a:t>All application traffic is categorized, providing full visibility into authorized and potential unauthorized usage.  Unauthorized usage increases risk and exposure. </a:t>
            </a:r>
          </a:p>
        </p:txBody>
      </p:sp>
      <p:sp>
        <p:nvSpPr>
          <p:cNvPr id="4" name="Slide Number Placeholder 3">
            <a:extLst>
              <a:ext uri="{FF2B5EF4-FFF2-40B4-BE49-F238E27FC236}">
                <a16:creationId xmlns:a16="http://schemas.microsoft.com/office/drawing/2014/main" id="{C6BAE709-7A6B-22D5-6ED0-306F18E0BC6D}"/>
              </a:ext>
            </a:extLst>
          </p:cNvPr>
          <p:cNvSpPr>
            <a:spLocks noGrp="1"/>
          </p:cNvSpPr>
          <p:nvPr>
            <p:ph type="sldNum" sz="quarter" idx="4"/>
          </p:nvPr>
        </p:nvSpPr>
        <p:spPr/>
        <p:txBody>
          <a:bodyPr/>
          <a:lstStyle/>
          <a:p>
            <a:fld id="{BFED2ECA-2287-224B-9022-53D385F324B0}" type="slidenum">
              <a:rPr lang="en-US" smtClean="0"/>
              <a:t>18</a:t>
            </a:fld>
            <a:endParaRPr lang="en-US"/>
          </a:p>
        </p:txBody>
      </p:sp>
      <p:pic>
        <p:nvPicPr>
          <p:cNvPr id="8" name="Grafik 2">
            <a:extLst>
              <a:ext uri="{FF2B5EF4-FFF2-40B4-BE49-F238E27FC236}">
                <a16:creationId xmlns:a16="http://schemas.microsoft.com/office/drawing/2014/main" id="{9DA12250-29F2-63E6-BE71-C29D687AB7E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0396" y="3610608"/>
            <a:ext cx="6046982" cy="3359433"/>
          </a:xfrm>
          <a:prstGeom prst="rect">
            <a:avLst/>
          </a:prstGeom>
          <a:ln w="101600">
            <a:solidFill>
              <a:schemeClr val="bg1"/>
            </a:solidFill>
            <a:miter lim="800000"/>
          </a:ln>
          <a:effectLst>
            <a:outerShdw blurRad="50800" dist="38100" dir="2700000" algn="tl" rotWithShape="0">
              <a:prstClr val="black">
                <a:alpha val="15000"/>
              </a:prstClr>
            </a:outerShdw>
          </a:effectLst>
        </p:spPr>
      </p:pic>
      <p:grpSp>
        <p:nvGrpSpPr>
          <p:cNvPr id="27" name="Group 26">
            <a:extLst>
              <a:ext uri="{FF2B5EF4-FFF2-40B4-BE49-F238E27FC236}">
                <a16:creationId xmlns:a16="http://schemas.microsoft.com/office/drawing/2014/main" id="{024AFDA4-3172-E6BD-ED37-BF3DA2412574}"/>
              </a:ext>
            </a:extLst>
          </p:cNvPr>
          <p:cNvGrpSpPr/>
          <p:nvPr/>
        </p:nvGrpSpPr>
        <p:grpSpPr>
          <a:xfrm>
            <a:off x="4739212" y="6926259"/>
            <a:ext cx="154828" cy="571726"/>
            <a:chOff x="662839" y="7801858"/>
            <a:chExt cx="154828" cy="571726"/>
          </a:xfrm>
        </p:grpSpPr>
        <p:cxnSp>
          <p:nvCxnSpPr>
            <p:cNvPr id="28" name="Straight Connector 27">
              <a:extLst>
                <a:ext uri="{FF2B5EF4-FFF2-40B4-BE49-F238E27FC236}">
                  <a16:creationId xmlns:a16="http://schemas.microsoft.com/office/drawing/2014/main" id="{091C2A70-DA98-5A49-8060-3863B2BB67E6}"/>
                </a:ext>
              </a:extLst>
            </p:cNvPr>
            <p:cNvCxnSpPr>
              <a:cxnSpLocks/>
            </p:cNvCxnSpPr>
            <p:nvPr/>
          </p:nvCxnSpPr>
          <p:spPr>
            <a:xfrm>
              <a:off x="737872" y="7801858"/>
              <a:ext cx="0" cy="526577"/>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785DE5A-6629-5559-3F47-23565CCD2E31}"/>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13" name="Group 12">
            <a:extLst>
              <a:ext uri="{FF2B5EF4-FFF2-40B4-BE49-F238E27FC236}">
                <a16:creationId xmlns:a16="http://schemas.microsoft.com/office/drawing/2014/main" id="{6B09E58E-3125-ECB3-57E7-E82D740C187C}"/>
              </a:ext>
            </a:extLst>
          </p:cNvPr>
          <p:cNvGrpSpPr/>
          <p:nvPr/>
        </p:nvGrpSpPr>
        <p:grpSpPr>
          <a:xfrm>
            <a:off x="6075239" y="167602"/>
            <a:ext cx="1208978" cy="259136"/>
            <a:chOff x="588861" y="8950826"/>
            <a:chExt cx="1430622" cy="306644"/>
          </a:xfrm>
        </p:grpSpPr>
        <p:sp>
          <p:nvSpPr>
            <p:cNvPr id="15" name="Text Placeholder 20">
              <a:hlinkClick r:id="rId3" action="ppaction://hlinksldjump"/>
              <a:extLst>
                <a:ext uri="{FF2B5EF4-FFF2-40B4-BE49-F238E27FC236}">
                  <a16:creationId xmlns:a16="http://schemas.microsoft.com/office/drawing/2014/main" id="{20C0895C-AEED-F1E6-293E-C84C3A202A0E}"/>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17" name="Graphic 16" descr="Arrow Right with solid fill">
              <a:extLst>
                <a:ext uri="{FF2B5EF4-FFF2-40B4-BE49-F238E27FC236}">
                  <a16:creationId xmlns:a16="http://schemas.microsoft.com/office/drawing/2014/main" id="{24028AC3-6EE8-C1B5-695E-ADBAD4EDD6ED}"/>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
        <p:nvSpPr>
          <p:cNvPr id="11" name="Arrow: Pentagon 107">
            <a:extLst>
              <a:ext uri="{FF2B5EF4-FFF2-40B4-BE49-F238E27FC236}">
                <a16:creationId xmlns:a16="http://schemas.microsoft.com/office/drawing/2014/main" id="{DB02D324-D951-CBCA-FFA8-99C625A39860}"/>
              </a:ext>
            </a:extLst>
          </p:cNvPr>
          <p:cNvSpPr/>
          <p:nvPr/>
        </p:nvSpPr>
        <p:spPr>
          <a:xfrm rot="10800000" flipH="1" flipV="1">
            <a:off x="7612069" y="4694551"/>
            <a:ext cx="5106404" cy="216204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Look to highlight applications that may be unauthorized and/or be considered “high-risk”. </a:t>
            </a:r>
            <a:endParaRPr lang="en-US" sz="1600">
              <a:solidFill>
                <a:schemeClr val="tx1"/>
              </a:solidFill>
              <a:latin typeface="Lato" panose="020F0502020204030203" pitchFamily="34" charset="77"/>
            </a:endParaRPr>
          </a:p>
        </p:txBody>
      </p:sp>
      <p:sp>
        <p:nvSpPr>
          <p:cNvPr id="23" name="Arrow: Pentagon 107">
            <a:extLst>
              <a:ext uri="{FF2B5EF4-FFF2-40B4-BE49-F238E27FC236}">
                <a16:creationId xmlns:a16="http://schemas.microsoft.com/office/drawing/2014/main" id="{797B46B1-EE08-A5C9-9619-E10F05CBE20A}"/>
              </a:ext>
            </a:extLst>
          </p:cNvPr>
          <p:cNvSpPr/>
          <p:nvPr/>
        </p:nvSpPr>
        <p:spPr>
          <a:xfrm rot="10800000" flipH="1" flipV="1">
            <a:off x="7582760" y="7890725"/>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sp>
        <p:nvSpPr>
          <p:cNvPr id="24" name="Text Placeholder 20">
            <a:extLst>
              <a:ext uri="{FF2B5EF4-FFF2-40B4-BE49-F238E27FC236}">
                <a16:creationId xmlns:a16="http://schemas.microsoft.com/office/drawing/2014/main" id="{6A519BD3-52A8-E7D5-CEFA-7F88A4A59AAB}"/>
              </a:ext>
            </a:extLst>
          </p:cNvPr>
          <p:cNvSpPr txBox="1">
            <a:spLocks/>
          </p:cNvSpPr>
          <p:nvPr/>
        </p:nvSpPr>
        <p:spPr>
          <a:xfrm>
            <a:off x="658345" y="7406022"/>
            <a:ext cx="3066808" cy="1050704"/>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grpSp>
        <p:nvGrpSpPr>
          <p:cNvPr id="25" name="Group 24">
            <a:extLst>
              <a:ext uri="{FF2B5EF4-FFF2-40B4-BE49-F238E27FC236}">
                <a16:creationId xmlns:a16="http://schemas.microsoft.com/office/drawing/2014/main" id="{C2D0FBC5-9DCC-2A17-CB85-E42FCFDAF32D}"/>
              </a:ext>
            </a:extLst>
          </p:cNvPr>
          <p:cNvGrpSpPr/>
          <p:nvPr/>
        </p:nvGrpSpPr>
        <p:grpSpPr>
          <a:xfrm>
            <a:off x="1502564" y="6952656"/>
            <a:ext cx="154828" cy="544430"/>
            <a:chOff x="662839" y="7829154"/>
            <a:chExt cx="154828" cy="544430"/>
          </a:xfrm>
        </p:grpSpPr>
        <p:cxnSp>
          <p:nvCxnSpPr>
            <p:cNvPr id="26" name="Straight Connector 25">
              <a:extLst>
                <a:ext uri="{FF2B5EF4-FFF2-40B4-BE49-F238E27FC236}">
                  <a16:creationId xmlns:a16="http://schemas.microsoft.com/office/drawing/2014/main" id="{49A8C6AC-E492-DDA4-42C5-410B7DA3597E}"/>
                </a:ext>
              </a:extLst>
            </p:cNvPr>
            <p:cNvCxnSpPr>
              <a:cxnSpLocks/>
            </p:cNvCxnSpPr>
            <p:nvPr/>
          </p:nvCxnSpPr>
          <p:spPr>
            <a:xfrm>
              <a:off x="737872" y="7829154"/>
              <a:ext cx="0" cy="504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A3AEF65-EA45-558C-F015-BDB92FC1680A}"/>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9" name="Rahmen 3">
            <a:extLst>
              <a:ext uri="{FF2B5EF4-FFF2-40B4-BE49-F238E27FC236}">
                <a16:creationId xmlns:a16="http://schemas.microsoft.com/office/drawing/2014/main" id="{BB35C9E6-E582-84C8-7806-0E7BD647E500}"/>
              </a:ext>
            </a:extLst>
          </p:cNvPr>
          <p:cNvSpPr/>
          <p:nvPr/>
        </p:nvSpPr>
        <p:spPr>
          <a:xfrm>
            <a:off x="760397" y="4590603"/>
            <a:ext cx="1349727" cy="2379438"/>
          </a:xfrm>
          <a:prstGeom prst="frame">
            <a:avLst>
              <a:gd name="adj1" fmla="val 3104"/>
            </a:avLst>
          </a:prstGeom>
          <a:solidFill>
            <a:srgbClr val="FF000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ahmen 4">
            <a:extLst>
              <a:ext uri="{FF2B5EF4-FFF2-40B4-BE49-F238E27FC236}">
                <a16:creationId xmlns:a16="http://schemas.microsoft.com/office/drawing/2014/main" id="{E34FD754-986F-9E58-97A6-5562C1E1F083}"/>
              </a:ext>
            </a:extLst>
          </p:cNvPr>
          <p:cNvSpPr/>
          <p:nvPr/>
        </p:nvSpPr>
        <p:spPr>
          <a:xfrm>
            <a:off x="2183082" y="4626533"/>
            <a:ext cx="3135923" cy="2343508"/>
          </a:xfrm>
          <a:prstGeom prst="frame">
            <a:avLst>
              <a:gd name="adj1" fmla="val 2500"/>
            </a:avLst>
          </a:prstGeom>
          <a:solidFill>
            <a:srgbClr val="FF000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Placeholder 20">
            <a:extLst>
              <a:ext uri="{FF2B5EF4-FFF2-40B4-BE49-F238E27FC236}">
                <a16:creationId xmlns:a16="http://schemas.microsoft.com/office/drawing/2014/main" id="{FE597BDC-6813-A897-4ED4-9FB018ECB211}"/>
              </a:ext>
            </a:extLst>
          </p:cNvPr>
          <p:cNvSpPr txBox="1">
            <a:spLocks/>
          </p:cNvSpPr>
          <p:nvPr/>
        </p:nvSpPr>
        <p:spPr>
          <a:xfrm>
            <a:off x="1533944" y="2453396"/>
            <a:ext cx="2998132" cy="941576"/>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grpSp>
        <p:nvGrpSpPr>
          <p:cNvPr id="19" name="Group 18">
            <a:extLst>
              <a:ext uri="{FF2B5EF4-FFF2-40B4-BE49-F238E27FC236}">
                <a16:creationId xmlns:a16="http://schemas.microsoft.com/office/drawing/2014/main" id="{15A7C83D-A432-31BD-3AE5-C3A29EB2DE14}"/>
              </a:ext>
            </a:extLst>
          </p:cNvPr>
          <p:cNvGrpSpPr/>
          <p:nvPr/>
        </p:nvGrpSpPr>
        <p:grpSpPr>
          <a:xfrm rot="10800000">
            <a:off x="2955597" y="3301775"/>
            <a:ext cx="154828" cy="722584"/>
            <a:chOff x="662839" y="7651000"/>
            <a:chExt cx="154828" cy="722584"/>
          </a:xfrm>
        </p:grpSpPr>
        <p:cxnSp>
          <p:nvCxnSpPr>
            <p:cNvPr id="20" name="Straight Connector 19">
              <a:extLst>
                <a:ext uri="{FF2B5EF4-FFF2-40B4-BE49-F238E27FC236}">
                  <a16:creationId xmlns:a16="http://schemas.microsoft.com/office/drawing/2014/main" id="{EEB6A63F-EC39-88C2-A53F-3BBF17EEA9E9}"/>
                </a:ext>
              </a:extLst>
            </p:cNvPr>
            <p:cNvCxnSpPr>
              <a:cxnSpLocks/>
            </p:cNvCxnSpPr>
            <p:nvPr/>
          </p:nvCxnSpPr>
          <p:spPr>
            <a:xfrm rot="10800000" flipV="1">
              <a:off x="737872" y="7651000"/>
              <a:ext cx="0" cy="612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A11F4BE-8939-5808-F188-19BF1F6457B5}"/>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12" name="Rahmen 6">
            <a:extLst>
              <a:ext uri="{FF2B5EF4-FFF2-40B4-BE49-F238E27FC236}">
                <a16:creationId xmlns:a16="http://schemas.microsoft.com/office/drawing/2014/main" id="{A9AAEB96-2A2E-66A4-5505-283CFAEAC965}"/>
              </a:ext>
            </a:extLst>
          </p:cNvPr>
          <p:cNvSpPr/>
          <p:nvPr/>
        </p:nvSpPr>
        <p:spPr>
          <a:xfrm>
            <a:off x="2233591" y="4013280"/>
            <a:ext cx="3085414" cy="252548"/>
          </a:xfrm>
          <a:prstGeom prst="frame">
            <a:avLst>
              <a:gd name="adj1" fmla="val 15000"/>
            </a:avLst>
          </a:prstGeom>
          <a:solidFill>
            <a:srgbClr val="FF000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 Placeholder 20">
            <a:extLst>
              <a:ext uri="{FF2B5EF4-FFF2-40B4-BE49-F238E27FC236}">
                <a16:creationId xmlns:a16="http://schemas.microsoft.com/office/drawing/2014/main" id="{3EBBAF74-BA10-FF3B-841F-A0E8E84C2CD2}"/>
              </a:ext>
            </a:extLst>
          </p:cNvPr>
          <p:cNvSpPr txBox="1">
            <a:spLocks/>
          </p:cNvSpPr>
          <p:nvPr/>
        </p:nvSpPr>
        <p:spPr>
          <a:xfrm>
            <a:off x="610724" y="8636820"/>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600" b="1">
                <a:latin typeface="Lato"/>
                <a:ea typeface="Lato"/>
                <a:cs typeface="Lato"/>
                <a:sym typeface="Lato"/>
              </a:rPr>
              <a:t>SO WHAT?</a:t>
            </a:r>
            <a:endParaRPr lang="en-US"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a:latin typeface="Lato"/>
                <a:ea typeface="Lato"/>
                <a:cs typeface="Lato"/>
                <a:sym typeface="Lato"/>
              </a:rPr>
              <a:t>What’s the impact on your organization?</a:t>
            </a:r>
            <a:endParaRPr lang="en-US"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US" sz="900">
                <a:latin typeface="Lato"/>
                <a:ea typeface="Lato"/>
                <a:cs typeface="Lato"/>
                <a:sym typeface="Lato"/>
              </a:rPr>
              <a:t>Lorem ipsum dolor sit amet, consectetur adipiscing elit. </a:t>
            </a:r>
            <a:endParaRPr lang="en-US"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p:txBody>
      </p:sp>
      <p:grpSp>
        <p:nvGrpSpPr>
          <p:cNvPr id="6" name="Group 5">
            <a:extLst>
              <a:ext uri="{FF2B5EF4-FFF2-40B4-BE49-F238E27FC236}">
                <a16:creationId xmlns:a16="http://schemas.microsoft.com/office/drawing/2014/main" id="{2A1FB957-A8B7-2016-06B9-7EBB943B02F3}"/>
              </a:ext>
            </a:extLst>
          </p:cNvPr>
          <p:cNvGrpSpPr/>
          <p:nvPr/>
        </p:nvGrpSpPr>
        <p:grpSpPr>
          <a:xfrm>
            <a:off x="6241485" y="8819568"/>
            <a:ext cx="520398" cy="520398"/>
            <a:chOff x="6273761" y="5356448"/>
            <a:chExt cx="520398" cy="520398"/>
          </a:xfrm>
        </p:grpSpPr>
        <p:sp>
          <p:nvSpPr>
            <p:cNvPr id="7" name="Rounded Rectangle 87">
              <a:extLst>
                <a:ext uri="{FF2B5EF4-FFF2-40B4-BE49-F238E27FC236}">
                  <a16:creationId xmlns:a16="http://schemas.microsoft.com/office/drawing/2014/main" id="{17901692-944D-A2C3-08F6-873217F9995F}"/>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16" name="Graphic 15">
              <a:extLst>
                <a:ext uri="{FF2B5EF4-FFF2-40B4-BE49-F238E27FC236}">
                  <a16:creationId xmlns:a16="http://schemas.microsoft.com/office/drawing/2014/main" id="{28B954E6-7A67-C867-9DE5-637FCBCFFC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287760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p:txBody>
          <a:bodyPr/>
          <a:lstStyle/>
          <a:p>
            <a:r>
              <a:rPr lang="en-GB"/>
              <a:t>WEB CONTENT DISCOVERY</a:t>
            </a:r>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8" name="Picture Placeholder 7" descr="A view of the earth from space&#10;&#10;Description automatically generated">
            <a:extLst>
              <a:ext uri="{FF2B5EF4-FFF2-40B4-BE49-F238E27FC236}">
                <a16:creationId xmlns:a16="http://schemas.microsoft.com/office/drawing/2014/main" id="{0343E04A-611C-0F2B-0B7C-4D9E97B7E9AE}"/>
              </a:ext>
            </a:extLst>
          </p:cNvPr>
          <p:cNvPicPr>
            <a:picLocks noGrp="1" noChangeAspect="1"/>
          </p:cNvPicPr>
          <p:nvPr>
            <p:ph type="pic" sz="quarter" idx="10"/>
          </p:nvPr>
        </p:nvPicPr>
        <p:blipFill>
          <a:blip r:embed="rId2"/>
          <a:srcRect l="16740" r="16740"/>
          <a:stretch>
            <a:fillRect/>
          </a:stretch>
        </p:blipFill>
        <p:spPr>
          <a:noFill/>
        </p:spPr>
      </p:pic>
      <p:grpSp>
        <p:nvGrpSpPr>
          <p:cNvPr id="10" name="Group 9">
            <a:extLst>
              <a:ext uri="{FF2B5EF4-FFF2-40B4-BE49-F238E27FC236}">
                <a16:creationId xmlns:a16="http://schemas.microsoft.com/office/drawing/2014/main" id="{7529486D-D316-2A2D-BB26-0BBEAD657CAF}"/>
              </a:ext>
            </a:extLst>
          </p:cNvPr>
          <p:cNvGrpSpPr/>
          <p:nvPr/>
        </p:nvGrpSpPr>
        <p:grpSpPr>
          <a:xfrm>
            <a:off x="6075239" y="167602"/>
            <a:ext cx="1208978" cy="259136"/>
            <a:chOff x="588861" y="8950826"/>
            <a:chExt cx="1430622" cy="306644"/>
          </a:xfrm>
        </p:grpSpPr>
        <p:sp>
          <p:nvSpPr>
            <p:cNvPr id="11" name="Text Placeholder 20">
              <a:hlinkClick r:id="rId3" action="ppaction://hlinksldjump"/>
              <a:extLst>
                <a:ext uri="{FF2B5EF4-FFF2-40B4-BE49-F238E27FC236}">
                  <a16:creationId xmlns:a16="http://schemas.microsoft.com/office/drawing/2014/main" id="{E80A354D-C5E1-D78D-41AA-7D4F2A3F13CE}"/>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0A1C841C-4D75-1BF7-308B-2C31D0BFE2A6}"/>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263490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B5E3DF-1C97-CC52-BEA4-8DAB9C128C7E}"/>
              </a:ext>
            </a:extLst>
          </p:cNvPr>
          <p:cNvSpPr>
            <a:spLocks noGrp="1"/>
          </p:cNvSpPr>
          <p:nvPr>
            <p:ph type="ctrTitle"/>
          </p:nvPr>
        </p:nvSpPr>
        <p:spPr>
          <a:xfrm>
            <a:off x="715427" y="1731782"/>
            <a:ext cx="4938241" cy="2022857"/>
          </a:xfrm>
        </p:spPr>
        <p:txBody>
          <a:bodyPr/>
          <a:lstStyle/>
          <a:p>
            <a:r>
              <a:rPr lang="en-US" dirty="0"/>
              <a:t>Security assessment for</a:t>
            </a:r>
            <a:br>
              <a:rPr lang="en-US" dirty="0"/>
            </a:br>
            <a:r>
              <a:rPr lang="en-US" dirty="0"/>
              <a:t>#TAG1</a:t>
            </a:r>
          </a:p>
        </p:txBody>
      </p:sp>
      <p:pic>
        <p:nvPicPr>
          <p:cNvPr id="8" name="Picture Placeholder 7">
            <a:extLst>
              <a:ext uri="{FF2B5EF4-FFF2-40B4-BE49-F238E27FC236}">
                <a16:creationId xmlns:a16="http://schemas.microsoft.com/office/drawing/2014/main" id="{38CD9D93-677E-BE90-D334-1C843A4EE27A}"/>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2018262" y="4726808"/>
            <a:ext cx="6410077" cy="6410077"/>
          </a:xfrm>
          <a:noFill/>
        </p:spPr>
      </p:pic>
      <p:sp>
        <p:nvSpPr>
          <p:cNvPr id="10" name="Picture Placeholder 9">
            <a:extLst>
              <a:ext uri="{FF2B5EF4-FFF2-40B4-BE49-F238E27FC236}">
                <a16:creationId xmlns:a16="http://schemas.microsoft.com/office/drawing/2014/main" id="{C58ECCCB-1B7B-A28F-8BF8-E3AEECFF2D07}"/>
              </a:ext>
            </a:extLst>
          </p:cNvPr>
          <p:cNvSpPr>
            <a:spLocks noGrp="1"/>
          </p:cNvSpPr>
          <p:nvPr>
            <p:ph type="pic" sz="quarter" idx="4294967295"/>
          </p:nvPr>
        </p:nvSpPr>
        <p:spPr>
          <a:xfrm>
            <a:off x="5502860" y="834106"/>
            <a:ext cx="1728788" cy="574675"/>
          </a:xfrm>
          <a:prstGeom prst="rect">
            <a:avLst/>
          </a:prstGeom>
        </p:spPr>
        <p:txBody>
          <a:bodyPr/>
          <a:lstStyle/>
          <a:p>
            <a:endParaRPr lang="en-US"/>
          </a:p>
        </p:txBody>
      </p:sp>
      <p:sp>
        <p:nvSpPr>
          <p:cNvPr id="11" name="Picture Placeholder 10">
            <a:extLst>
              <a:ext uri="{FF2B5EF4-FFF2-40B4-BE49-F238E27FC236}">
                <a16:creationId xmlns:a16="http://schemas.microsoft.com/office/drawing/2014/main" id="{D612313F-A224-0C25-51DA-34D6BEC87C82}"/>
              </a:ext>
            </a:extLst>
          </p:cNvPr>
          <p:cNvSpPr>
            <a:spLocks noGrp="1"/>
          </p:cNvSpPr>
          <p:nvPr>
            <p:ph type="pic" sz="quarter" idx="4294967295"/>
          </p:nvPr>
        </p:nvSpPr>
        <p:spPr>
          <a:xfrm>
            <a:off x="3566450" y="834106"/>
            <a:ext cx="1728788" cy="576000"/>
          </a:xfrm>
          <a:prstGeom prst="rect">
            <a:avLst/>
          </a:prstGeom>
        </p:spPr>
        <p:txBody>
          <a:bodyPr/>
          <a:lstStyle/>
          <a:p>
            <a:endParaRPr lang="en-US"/>
          </a:p>
        </p:txBody>
      </p:sp>
      <p:sp>
        <p:nvSpPr>
          <p:cNvPr id="2" name="Subtitle 4">
            <a:extLst>
              <a:ext uri="{FF2B5EF4-FFF2-40B4-BE49-F238E27FC236}">
                <a16:creationId xmlns:a16="http://schemas.microsoft.com/office/drawing/2014/main" id="{C666CDC8-6FE2-11DB-8341-867AFF5B8DC0}"/>
              </a:ext>
            </a:extLst>
          </p:cNvPr>
          <p:cNvSpPr txBox="1">
            <a:spLocks/>
          </p:cNvSpPr>
          <p:nvPr/>
        </p:nvSpPr>
        <p:spPr>
          <a:xfrm>
            <a:off x="715427" y="9508000"/>
            <a:ext cx="4628733" cy="349707"/>
          </a:xfrm>
          <a:prstGeom prst="rect">
            <a:avLst/>
          </a:prstGeom>
        </p:spPr>
        <p:txBody>
          <a:bodyPr anchor="t" anchorCtr="0"/>
          <a:lstStyle>
            <a:lvl1pPr marL="0" indent="0" algn="l" defTabSz="567019" rtl="0" eaLnBrk="1" latinLnBrk="0" hangingPunct="1">
              <a:lnSpc>
                <a:spcPct val="90000"/>
              </a:lnSpc>
              <a:spcBef>
                <a:spcPts val="620"/>
              </a:spcBef>
              <a:buFont typeface="Arial" panose="020B0604020202020204" pitchFamily="34" charset="0"/>
              <a:buNone/>
              <a:defRPr sz="2000" b="0" i="0" kern="1200" cap="none" baseline="0">
                <a:solidFill>
                  <a:schemeClr val="bg1"/>
                </a:solidFill>
                <a:latin typeface="+mn-lt"/>
                <a:ea typeface="+mn-ea"/>
                <a:cs typeface="+mn-cs"/>
              </a:defRPr>
            </a:lvl1pPr>
            <a:lvl2pPr marL="283510" indent="0" algn="ctr" defTabSz="567019" rtl="0" eaLnBrk="1" latinLnBrk="0" hangingPunct="1">
              <a:lnSpc>
                <a:spcPct val="90000"/>
              </a:lnSpc>
              <a:spcBef>
                <a:spcPts val="310"/>
              </a:spcBef>
              <a:buFont typeface="Arial" panose="020B0604020202020204" pitchFamily="34" charset="0"/>
              <a:buNone/>
              <a:defRPr sz="1240" kern="1200">
                <a:solidFill>
                  <a:schemeClr val="tx1"/>
                </a:solidFill>
                <a:latin typeface="+mn-lt"/>
                <a:ea typeface="+mn-ea"/>
                <a:cs typeface="+mn-cs"/>
              </a:defRPr>
            </a:lvl2pPr>
            <a:lvl3pPr marL="567019" indent="0" algn="ctr" defTabSz="567019" rtl="0" eaLnBrk="1" latinLnBrk="0" hangingPunct="1">
              <a:lnSpc>
                <a:spcPct val="90000"/>
              </a:lnSpc>
              <a:spcBef>
                <a:spcPts val="310"/>
              </a:spcBef>
              <a:buFont typeface="Arial" panose="020B0604020202020204" pitchFamily="34" charset="0"/>
              <a:buNone/>
              <a:defRPr sz="1116" kern="1200">
                <a:solidFill>
                  <a:schemeClr val="tx1"/>
                </a:solidFill>
                <a:latin typeface="+mn-lt"/>
                <a:ea typeface="+mn-ea"/>
                <a:cs typeface="+mn-cs"/>
              </a:defRPr>
            </a:lvl3pPr>
            <a:lvl4pPr marL="850529" indent="0" algn="ctr" defTabSz="567019" rtl="0" eaLnBrk="1" latinLnBrk="0" hangingPunct="1">
              <a:lnSpc>
                <a:spcPct val="90000"/>
              </a:lnSpc>
              <a:spcBef>
                <a:spcPts val="310"/>
              </a:spcBef>
              <a:buFont typeface="Arial" panose="020B0604020202020204" pitchFamily="34" charset="0"/>
              <a:buNone/>
              <a:defRPr sz="992" kern="1200">
                <a:solidFill>
                  <a:schemeClr val="tx1"/>
                </a:solidFill>
                <a:latin typeface="+mn-lt"/>
                <a:ea typeface="+mn-ea"/>
                <a:cs typeface="+mn-cs"/>
              </a:defRPr>
            </a:lvl4pPr>
            <a:lvl5pPr marL="1134039" indent="0" algn="ctr" defTabSz="567019" rtl="0" eaLnBrk="1" latinLnBrk="0" hangingPunct="1">
              <a:lnSpc>
                <a:spcPct val="90000"/>
              </a:lnSpc>
              <a:spcBef>
                <a:spcPts val="310"/>
              </a:spcBef>
              <a:buFont typeface="Arial" panose="020B0604020202020204" pitchFamily="34" charset="0"/>
              <a:buNone/>
              <a:defRPr sz="992" kern="1200">
                <a:solidFill>
                  <a:schemeClr val="tx1"/>
                </a:solidFill>
                <a:latin typeface="+mn-lt"/>
                <a:ea typeface="+mn-ea"/>
                <a:cs typeface="+mn-cs"/>
              </a:defRPr>
            </a:lvl5pPr>
            <a:lvl6pPr marL="1417549" indent="0" algn="ctr" defTabSz="567019" rtl="0" eaLnBrk="1" latinLnBrk="0" hangingPunct="1">
              <a:lnSpc>
                <a:spcPct val="90000"/>
              </a:lnSpc>
              <a:spcBef>
                <a:spcPts val="310"/>
              </a:spcBef>
              <a:buFont typeface="Arial" panose="020B0604020202020204" pitchFamily="34" charset="0"/>
              <a:buNone/>
              <a:defRPr sz="992" kern="1200">
                <a:solidFill>
                  <a:schemeClr val="tx1"/>
                </a:solidFill>
                <a:latin typeface="+mn-lt"/>
                <a:ea typeface="+mn-ea"/>
                <a:cs typeface="+mn-cs"/>
              </a:defRPr>
            </a:lvl6pPr>
            <a:lvl7pPr marL="1701058" indent="0" algn="ctr" defTabSz="567019" rtl="0" eaLnBrk="1" latinLnBrk="0" hangingPunct="1">
              <a:lnSpc>
                <a:spcPct val="90000"/>
              </a:lnSpc>
              <a:spcBef>
                <a:spcPts val="310"/>
              </a:spcBef>
              <a:buFont typeface="Arial" panose="020B0604020202020204" pitchFamily="34" charset="0"/>
              <a:buNone/>
              <a:defRPr sz="992" kern="1200">
                <a:solidFill>
                  <a:schemeClr val="tx1"/>
                </a:solidFill>
                <a:latin typeface="+mn-lt"/>
                <a:ea typeface="+mn-ea"/>
                <a:cs typeface="+mn-cs"/>
              </a:defRPr>
            </a:lvl7pPr>
            <a:lvl8pPr marL="1984568" indent="0" algn="ctr" defTabSz="567019" rtl="0" eaLnBrk="1" latinLnBrk="0" hangingPunct="1">
              <a:lnSpc>
                <a:spcPct val="90000"/>
              </a:lnSpc>
              <a:spcBef>
                <a:spcPts val="310"/>
              </a:spcBef>
              <a:buFont typeface="Arial" panose="020B0604020202020204" pitchFamily="34" charset="0"/>
              <a:buNone/>
              <a:defRPr sz="992" kern="1200">
                <a:solidFill>
                  <a:schemeClr val="tx1"/>
                </a:solidFill>
                <a:latin typeface="+mn-lt"/>
                <a:ea typeface="+mn-ea"/>
                <a:cs typeface="+mn-cs"/>
              </a:defRPr>
            </a:lvl8pPr>
            <a:lvl9pPr marL="2268078" indent="0" algn="ctr" defTabSz="567019" rtl="0" eaLnBrk="1" latinLnBrk="0" hangingPunct="1">
              <a:lnSpc>
                <a:spcPct val="90000"/>
              </a:lnSpc>
              <a:spcBef>
                <a:spcPts val="310"/>
              </a:spcBef>
              <a:buFont typeface="Arial" panose="020B0604020202020204" pitchFamily="34" charset="0"/>
              <a:buNone/>
              <a:defRPr sz="992" kern="1200">
                <a:solidFill>
                  <a:schemeClr val="tx1"/>
                </a:solidFill>
                <a:latin typeface="+mn-lt"/>
                <a:ea typeface="+mn-ea"/>
                <a:cs typeface="+mn-cs"/>
              </a:defRPr>
            </a:lvl9pPr>
          </a:lstStyle>
          <a:p>
            <a:r>
              <a:rPr lang="en-US" sz="1400"/>
              <a:t>Date: XX XXXX</a:t>
            </a:r>
          </a:p>
        </p:txBody>
      </p:sp>
      <p:sp>
        <p:nvSpPr>
          <p:cNvPr id="3" name="Arrow: Pentagon 107">
            <a:extLst>
              <a:ext uri="{FF2B5EF4-FFF2-40B4-BE49-F238E27FC236}">
                <a16:creationId xmlns:a16="http://schemas.microsoft.com/office/drawing/2014/main" id="{6096BF2D-ACE4-B01D-79C7-AE0E3A9DD7B6}"/>
              </a:ext>
            </a:extLst>
          </p:cNvPr>
          <p:cNvSpPr/>
          <p:nvPr/>
        </p:nvSpPr>
        <p:spPr>
          <a:xfrm rot="10800000" flipH="1" flipV="1">
            <a:off x="7439270" y="243354"/>
            <a:ext cx="4857022" cy="1756177"/>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Use boxes for customer logo and partner logo </a:t>
            </a:r>
          </a:p>
        </p:txBody>
      </p:sp>
    </p:spTree>
    <p:extLst>
      <p:ext uri="{BB962C8B-B14F-4D97-AF65-F5344CB8AC3E}">
        <p14:creationId xmlns:p14="http://schemas.microsoft.com/office/powerpoint/2010/main" val="28814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0">
            <a:extLst>
              <a:ext uri="{FF2B5EF4-FFF2-40B4-BE49-F238E27FC236}">
                <a16:creationId xmlns:a16="http://schemas.microsoft.com/office/drawing/2014/main" id="{B767A20F-8EA7-EEE1-C282-7D3DCA689DEF}"/>
              </a:ext>
            </a:extLst>
          </p:cNvPr>
          <p:cNvSpPr txBox="1">
            <a:spLocks/>
          </p:cNvSpPr>
          <p:nvPr/>
        </p:nvSpPr>
        <p:spPr>
          <a:xfrm>
            <a:off x="5307899" y="2493700"/>
            <a:ext cx="1313075" cy="806492"/>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a:t>
            </a:r>
          </a:p>
        </p:txBody>
      </p:sp>
      <p:sp>
        <p:nvSpPr>
          <p:cNvPr id="2" name="Title 1">
            <a:extLst>
              <a:ext uri="{FF2B5EF4-FFF2-40B4-BE49-F238E27FC236}">
                <a16:creationId xmlns:a16="http://schemas.microsoft.com/office/drawing/2014/main" id="{AFA98BB2-E83F-472B-E203-ED3C24D9DA7F}"/>
              </a:ext>
            </a:extLst>
          </p:cNvPr>
          <p:cNvSpPr>
            <a:spLocks noGrp="1"/>
          </p:cNvSpPr>
          <p:nvPr>
            <p:ph type="title"/>
          </p:nvPr>
        </p:nvSpPr>
        <p:spPr/>
        <p:txBody>
          <a:bodyPr/>
          <a:lstStyle/>
          <a:p>
            <a:r>
              <a:rPr lang="en-US"/>
              <a:t>WEB CONTENT DISCOVERY</a:t>
            </a:r>
          </a:p>
        </p:txBody>
      </p:sp>
      <p:sp>
        <p:nvSpPr>
          <p:cNvPr id="3" name="Text Placeholder 2">
            <a:extLst>
              <a:ext uri="{FF2B5EF4-FFF2-40B4-BE49-F238E27FC236}">
                <a16:creationId xmlns:a16="http://schemas.microsoft.com/office/drawing/2014/main" id="{9D8625C1-7ECD-9731-6627-B3AA1C00AB52}"/>
              </a:ext>
            </a:extLst>
          </p:cNvPr>
          <p:cNvSpPr>
            <a:spLocks noGrp="1"/>
          </p:cNvSpPr>
          <p:nvPr>
            <p:ph type="body" idx="11"/>
          </p:nvPr>
        </p:nvSpPr>
        <p:spPr>
          <a:xfrm>
            <a:off x="647700" y="1731778"/>
            <a:ext cx="6266447" cy="767479"/>
          </a:xfrm>
        </p:spPr>
        <p:txBody>
          <a:bodyPr/>
          <a:lstStyle/>
          <a:p>
            <a:r>
              <a:rPr lang="en-US" cap="none"/>
              <a:t>All web traffic is categorized, highlighting illegal or policy-violating content, such as hacking, gambling, pornography, etc. browsing questionable content increases exposure to credential/data stealing and other threats.</a:t>
            </a:r>
          </a:p>
        </p:txBody>
      </p:sp>
      <p:sp>
        <p:nvSpPr>
          <p:cNvPr id="4" name="Slide Number Placeholder 3">
            <a:extLst>
              <a:ext uri="{FF2B5EF4-FFF2-40B4-BE49-F238E27FC236}">
                <a16:creationId xmlns:a16="http://schemas.microsoft.com/office/drawing/2014/main" id="{C6BAE709-7A6B-22D5-6ED0-306F18E0BC6D}"/>
              </a:ext>
            </a:extLst>
          </p:cNvPr>
          <p:cNvSpPr>
            <a:spLocks noGrp="1"/>
          </p:cNvSpPr>
          <p:nvPr>
            <p:ph type="sldNum" sz="quarter" idx="4"/>
          </p:nvPr>
        </p:nvSpPr>
        <p:spPr/>
        <p:txBody>
          <a:bodyPr/>
          <a:lstStyle/>
          <a:p>
            <a:fld id="{BFED2ECA-2287-224B-9022-53D385F324B0}" type="slidenum">
              <a:rPr lang="en-US" smtClean="0"/>
              <a:t>20</a:t>
            </a:fld>
            <a:endParaRPr lang="en-US"/>
          </a:p>
        </p:txBody>
      </p:sp>
      <p:pic>
        <p:nvPicPr>
          <p:cNvPr id="6" name="Grafik 2">
            <a:extLst>
              <a:ext uri="{FF2B5EF4-FFF2-40B4-BE49-F238E27FC236}">
                <a16:creationId xmlns:a16="http://schemas.microsoft.com/office/drawing/2014/main" id="{4D073CEF-DCC5-F8CE-C885-373D8FE7859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0433" y="3672694"/>
            <a:ext cx="6007993" cy="4001416"/>
          </a:xfrm>
          <a:prstGeom prst="rect">
            <a:avLst/>
          </a:prstGeom>
          <a:ln w="101600">
            <a:solidFill>
              <a:schemeClr val="bg1"/>
            </a:solidFill>
            <a:miter lim="800000"/>
          </a:ln>
          <a:effectLst>
            <a:outerShdw blurRad="50800" dist="38100" dir="2700000" algn="tl" rotWithShape="0">
              <a:prstClr val="black">
                <a:alpha val="15000"/>
              </a:prstClr>
            </a:outerShdw>
          </a:effectLst>
        </p:spPr>
      </p:pic>
      <p:sp>
        <p:nvSpPr>
          <p:cNvPr id="7" name="Rahmen 3">
            <a:extLst>
              <a:ext uri="{FF2B5EF4-FFF2-40B4-BE49-F238E27FC236}">
                <a16:creationId xmlns:a16="http://schemas.microsoft.com/office/drawing/2014/main" id="{9491F839-C638-E28D-22A7-DED847B033B1}"/>
              </a:ext>
            </a:extLst>
          </p:cNvPr>
          <p:cNvSpPr/>
          <p:nvPr/>
        </p:nvSpPr>
        <p:spPr>
          <a:xfrm>
            <a:off x="780433" y="3819782"/>
            <a:ext cx="1662408" cy="310605"/>
          </a:xfrm>
          <a:prstGeom prst="frame">
            <a:avLst>
              <a:gd name="adj1" fmla="val 3104"/>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ahmen 4">
            <a:extLst>
              <a:ext uri="{FF2B5EF4-FFF2-40B4-BE49-F238E27FC236}">
                <a16:creationId xmlns:a16="http://schemas.microsoft.com/office/drawing/2014/main" id="{82D4C408-2892-E9C0-3D20-D67585A3A94F}"/>
              </a:ext>
            </a:extLst>
          </p:cNvPr>
          <p:cNvSpPr/>
          <p:nvPr/>
        </p:nvSpPr>
        <p:spPr>
          <a:xfrm>
            <a:off x="2442841" y="5073062"/>
            <a:ext cx="3238572" cy="222402"/>
          </a:xfrm>
          <a:prstGeom prst="frame">
            <a:avLst>
              <a:gd name="adj1" fmla="val 3104"/>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ahmen 6">
            <a:extLst>
              <a:ext uri="{FF2B5EF4-FFF2-40B4-BE49-F238E27FC236}">
                <a16:creationId xmlns:a16="http://schemas.microsoft.com/office/drawing/2014/main" id="{E85A972D-F454-2CF5-ECDC-9A0943945C59}"/>
              </a:ext>
            </a:extLst>
          </p:cNvPr>
          <p:cNvSpPr/>
          <p:nvPr/>
        </p:nvSpPr>
        <p:spPr>
          <a:xfrm>
            <a:off x="2442841" y="6976650"/>
            <a:ext cx="3238572" cy="222402"/>
          </a:xfrm>
          <a:prstGeom prst="frame">
            <a:avLst>
              <a:gd name="adj1" fmla="val 3104"/>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ahmen 7">
            <a:extLst>
              <a:ext uri="{FF2B5EF4-FFF2-40B4-BE49-F238E27FC236}">
                <a16:creationId xmlns:a16="http://schemas.microsoft.com/office/drawing/2014/main" id="{A5D61E5F-C1CB-8FAD-E82B-0976C7611503}"/>
              </a:ext>
            </a:extLst>
          </p:cNvPr>
          <p:cNvSpPr/>
          <p:nvPr/>
        </p:nvSpPr>
        <p:spPr>
          <a:xfrm>
            <a:off x="2442841" y="4356294"/>
            <a:ext cx="3238572" cy="491245"/>
          </a:xfrm>
          <a:prstGeom prst="frame">
            <a:avLst>
              <a:gd name="adj1" fmla="val 3104"/>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ahmen 8">
            <a:extLst>
              <a:ext uri="{FF2B5EF4-FFF2-40B4-BE49-F238E27FC236}">
                <a16:creationId xmlns:a16="http://schemas.microsoft.com/office/drawing/2014/main" id="{58CC3E86-8746-6D18-FA0F-8222EBAD90B0}"/>
              </a:ext>
            </a:extLst>
          </p:cNvPr>
          <p:cNvSpPr/>
          <p:nvPr/>
        </p:nvSpPr>
        <p:spPr>
          <a:xfrm>
            <a:off x="2442840" y="6754248"/>
            <a:ext cx="3238572" cy="222402"/>
          </a:xfrm>
          <a:prstGeom prst="frame">
            <a:avLst>
              <a:gd name="adj1" fmla="val 3104"/>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ahmen 9">
            <a:extLst>
              <a:ext uri="{FF2B5EF4-FFF2-40B4-BE49-F238E27FC236}">
                <a16:creationId xmlns:a16="http://schemas.microsoft.com/office/drawing/2014/main" id="{428C4CC2-0E10-2242-2689-FBAFBD211878}"/>
              </a:ext>
            </a:extLst>
          </p:cNvPr>
          <p:cNvSpPr/>
          <p:nvPr/>
        </p:nvSpPr>
        <p:spPr>
          <a:xfrm>
            <a:off x="2442839" y="4609493"/>
            <a:ext cx="3238572" cy="222402"/>
          </a:xfrm>
          <a:prstGeom prst="frame">
            <a:avLst>
              <a:gd name="adj1" fmla="val 3104"/>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 Placeholder 20">
            <a:extLst>
              <a:ext uri="{FF2B5EF4-FFF2-40B4-BE49-F238E27FC236}">
                <a16:creationId xmlns:a16="http://schemas.microsoft.com/office/drawing/2014/main" id="{262A421E-44F2-C8B4-B9A2-3BAFC0F81D83}"/>
              </a:ext>
            </a:extLst>
          </p:cNvPr>
          <p:cNvSpPr txBox="1">
            <a:spLocks/>
          </p:cNvSpPr>
          <p:nvPr/>
        </p:nvSpPr>
        <p:spPr>
          <a:xfrm>
            <a:off x="1177748" y="2493700"/>
            <a:ext cx="1313075" cy="806492"/>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a:t>
            </a:r>
          </a:p>
        </p:txBody>
      </p:sp>
      <p:grpSp>
        <p:nvGrpSpPr>
          <p:cNvPr id="16" name="Group 15">
            <a:extLst>
              <a:ext uri="{FF2B5EF4-FFF2-40B4-BE49-F238E27FC236}">
                <a16:creationId xmlns:a16="http://schemas.microsoft.com/office/drawing/2014/main" id="{2496F03F-0D26-DE87-251B-7E2E0B3A665B}"/>
              </a:ext>
            </a:extLst>
          </p:cNvPr>
          <p:cNvGrpSpPr/>
          <p:nvPr/>
        </p:nvGrpSpPr>
        <p:grpSpPr>
          <a:xfrm rot="10800000">
            <a:off x="1756872" y="3234290"/>
            <a:ext cx="154828" cy="578584"/>
            <a:chOff x="662839" y="7795000"/>
            <a:chExt cx="154828" cy="578584"/>
          </a:xfrm>
        </p:grpSpPr>
        <p:cxnSp>
          <p:nvCxnSpPr>
            <p:cNvPr id="17" name="Straight Connector 16">
              <a:extLst>
                <a:ext uri="{FF2B5EF4-FFF2-40B4-BE49-F238E27FC236}">
                  <a16:creationId xmlns:a16="http://schemas.microsoft.com/office/drawing/2014/main" id="{67BBAC35-0FD8-20EF-E40A-41951C21AEA2}"/>
                </a:ext>
              </a:extLst>
            </p:cNvPr>
            <p:cNvCxnSpPr>
              <a:cxnSpLocks/>
            </p:cNvCxnSpPr>
            <p:nvPr/>
          </p:nvCxnSpPr>
          <p:spPr>
            <a:xfrm rot="10800000" flipV="1">
              <a:off x="737872" y="7795000"/>
              <a:ext cx="0" cy="468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EEF4A8-82D6-3D3C-B724-239E04E0CDB9}"/>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24" name="Text Placeholder 20">
            <a:extLst>
              <a:ext uri="{FF2B5EF4-FFF2-40B4-BE49-F238E27FC236}">
                <a16:creationId xmlns:a16="http://schemas.microsoft.com/office/drawing/2014/main" id="{A9724412-166A-9BE5-8D49-13FB86F06962}"/>
              </a:ext>
            </a:extLst>
          </p:cNvPr>
          <p:cNvSpPr txBox="1">
            <a:spLocks/>
          </p:cNvSpPr>
          <p:nvPr/>
        </p:nvSpPr>
        <p:spPr>
          <a:xfrm>
            <a:off x="3031043" y="2493700"/>
            <a:ext cx="1313075" cy="806492"/>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a:t>
            </a:r>
          </a:p>
        </p:txBody>
      </p:sp>
      <p:cxnSp>
        <p:nvCxnSpPr>
          <p:cNvPr id="21" name="Straight Connector 20">
            <a:extLst>
              <a:ext uri="{FF2B5EF4-FFF2-40B4-BE49-F238E27FC236}">
                <a16:creationId xmlns:a16="http://schemas.microsoft.com/office/drawing/2014/main" id="{8DDE83E0-F870-FCAE-B2C5-52CFEE0DA8DB}"/>
              </a:ext>
            </a:extLst>
          </p:cNvPr>
          <p:cNvCxnSpPr>
            <a:cxnSpLocks/>
          </p:cNvCxnSpPr>
          <p:nvPr/>
        </p:nvCxnSpPr>
        <p:spPr>
          <a:xfrm flipV="1">
            <a:off x="3685263" y="3344874"/>
            <a:ext cx="0" cy="1008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0AB337E-C894-ACB5-19DF-FAC83D1B7A64}"/>
              </a:ext>
            </a:extLst>
          </p:cNvPr>
          <p:cNvSpPr/>
          <p:nvPr/>
        </p:nvSpPr>
        <p:spPr>
          <a:xfrm rot="10800000">
            <a:off x="3605468" y="3234290"/>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sp>
        <p:nvSpPr>
          <p:cNvPr id="25" name="Freeform 24">
            <a:extLst>
              <a:ext uri="{FF2B5EF4-FFF2-40B4-BE49-F238E27FC236}">
                <a16:creationId xmlns:a16="http://schemas.microsoft.com/office/drawing/2014/main" id="{762BEAB2-2D1A-C280-F5A2-D7CAE6F049DA}"/>
              </a:ext>
            </a:extLst>
          </p:cNvPr>
          <p:cNvSpPr/>
          <p:nvPr/>
        </p:nvSpPr>
        <p:spPr>
          <a:xfrm>
            <a:off x="5696712" y="3287101"/>
            <a:ext cx="274320" cy="1847088"/>
          </a:xfrm>
          <a:custGeom>
            <a:avLst/>
            <a:gdLst>
              <a:gd name="connsiteX0" fmla="*/ 0 w 274320"/>
              <a:gd name="connsiteY0" fmla="*/ 1847088 h 1847088"/>
              <a:gd name="connsiteX1" fmla="*/ 274320 w 274320"/>
              <a:gd name="connsiteY1" fmla="*/ 1847088 h 1847088"/>
              <a:gd name="connsiteX2" fmla="*/ 274320 w 274320"/>
              <a:gd name="connsiteY2" fmla="*/ 0 h 1847088"/>
            </a:gdLst>
            <a:ahLst/>
            <a:cxnLst>
              <a:cxn ang="0">
                <a:pos x="connsiteX0" y="connsiteY0"/>
              </a:cxn>
              <a:cxn ang="0">
                <a:pos x="connsiteX1" y="connsiteY1"/>
              </a:cxn>
              <a:cxn ang="0">
                <a:pos x="connsiteX2" y="connsiteY2"/>
              </a:cxn>
            </a:cxnLst>
            <a:rect l="l" t="t" r="r" b="b"/>
            <a:pathLst>
              <a:path w="274320" h="1847088">
                <a:moveTo>
                  <a:pt x="0" y="1847088"/>
                </a:moveTo>
                <a:lnTo>
                  <a:pt x="274320" y="1847088"/>
                </a:lnTo>
                <a:lnTo>
                  <a:pt x="274320" y="0"/>
                </a:lnTo>
              </a:path>
            </a:pathLst>
          </a:cu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Oval 25">
            <a:extLst>
              <a:ext uri="{FF2B5EF4-FFF2-40B4-BE49-F238E27FC236}">
                <a16:creationId xmlns:a16="http://schemas.microsoft.com/office/drawing/2014/main" id="{1B8222F5-1778-D332-C4F1-D24F99576FDD}"/>
              </a:ext>
            </a:extLst>
          </p:cNvPr>
          <p:cNvSpPr/>
          <p:nvPr/>
        </p:nvSpPr>
        <p:spPr>
          <a:xfrm rot="10800000">
            <a:off x="5891468" y="3234290"/>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sp>
        <p:nvSpPr>
          <p:cNvPr id="29" name="Text Placeholder 20">
            <a:extLst>
              <a:ext uri="{FF2B5EF4-FFF2-40B4-BE49-F238E27FC236}">
                <a16:creationId xmlns:a16="http://schemas.microsoft.com/office/drawing/2014/main" id="{EF304C2A-15A8-57B9-0DE1-151498AA81D8}"/>
              </a:ext>
            </a:extLst>
          </p:cNvPr>
          <p:cNvSpPr txBox="1">
            <a:spLocks/>
          </p:cNvSpPr>
          <p:nvPr/>
        </p:nvSpPr>
        <p:spPr>
          <a:xfrm>
            <a:off x="4946694" y="7482044"/>
            <a:ext cx="2232028" cy="806492"/>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a:t>
            </a:r>
          </a:p>
        </p:txBody>
      </p:sp>
      <p:sp>
        <p:nvSpPr>
          <p:cNvPr id="30" name="Oval 29">
            <a:extLst>
              <a:ext uri="{FF2B5EF4-FFF2-40B4-BE49-F238E27FC236}">
                <a16:creationId xmlns:a16="http://schemas.microsoft.com/office/drawing/2014/main" id="{9D881650-359D-2103-1DC8-59467111309F}"/>
              </a:ext>
            </a:extLst>
          </p:cNvPr>
          <p:cNvSpPr/>
          <p:nvPr/>
        </p:nvSpPr>
        <p:spPr>
          <a:xfrm rot="10800000">
            <a:off x="5113544" y="7401084"/>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sp>
        <p:nvSpPr>
          <p:cNvPr id="31" name="Text Placeholder 20">
            <a:extLst>
              <a:ext uri="{FF2B5EF4-FFF2-40B4-BE49-F238E27FC236}">
                <a16:creationId xmlns:a16="http://schemas.microsoft.com/office/drawing/2014/main" id="{F9978435-F0FA-6457-2E92-F6E56B31565D}"/>
              </a:ext>
            </a:extLst>
          </p:cNvPr>
          <p:cNvSpPr txBox="1">
            <a:spLocks/>
          </p:cNvSpPr>
          <p:nvPr/>
        </p:nvSpPr>
        <p:spPr>
          <a:xfrm>
            <a:off x="258964" y="6639847"/>
            <a:ext cx="1900557" cy="806492"/>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a:t>
            </a:r>
          </a:p>
        </p:txBody>
      </p:sp>
      <p:sp>
        <p:nvSpPr>
          <p:cNvPr id="33" name="Oval 32">
            <a:extLst>
              <a:ext uri="{FF2B5EF4-FFF2-40B4-BE49-F238E27FC236}">
                <a16:creationId xmlns:a16="http://schemas.microsoft.com/office/drawing/2014/main" id="{124A7D3C-3CA9-970A-31D3-8395C7DA2901}"/>
              </a:ext>
            </a:extLst>
          </p:cNvPr>
          <p:cNvSpPr/>
          <p:nvPr/>
        </p:nvSpPr>
        <p:spPr>
          <a:xfrm rot="10800000">
            <a:off x="2073916" y="6773291"/>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nvGrpSpPr>
          <p:cNvPr id="34" name="Group 33">
            <a:extLst>
              <a:ext uri="{FF2B5EF4-FFF2-40B4-BE49-F238E27FC236}">
                <a16:creationId xmlns:a16="http://schemas.microsoft.com/office/drawing/2014/main" id="{AC3D227F-2881-4DF3-C682-8879193E9D21}"/>
              </a:ext>
            </a:extLst>
          </p:cNvPr>
          <p:cNvGrpSpPr/>
          <p:nvPr/>
        </p:nvGrpSpPr>
        <p:grpSpPr>
          <a:xfrm>
            <a:off x="6075239" y="167602"/>
            <a:ext cx="1208978" cy="259136"/>
            <a:chOff x="588861" y="8950826"/>
            <a:chExt cx="1430622" cy="306644"/>
          </a:xfrm>
        </p:grpSpPr>
        <p:sp>
          <p:nvSpPr>
            <p:cNvPr id="35" name="Text Placeholder 20">
              <a:hlinkClick r:id="rId3" action="ppaction://hlinksldjump"/>
              <a:extLst>
                <a:ext uri="{FF2B5EF4-FFF2-40B4-BE49-F238E27FC236}">
                  <a16:creationId xmlns:a16="http://schemas.microsoft.com/office/drawing/2014/main" id="{64A22F04-4AD7-2EFB-4EF3-4C905F4D39BD}"/>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36" name="Graphic 35" descr="Arrow Right with solid fill">
              <a:extLst>
                <a:ext uri="{FF2B5EF4-FFF2-40B4-BE49-F238E27FC236}">
                  <a16:creationId xmlns:a16="http://schemas.microsoft.com/office/drawing/2014/main" id="{D1EC3D27-BEFC-CE46-3EC3-677D3BDC6A96}"/>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
        <p:nvSpPr>
          <p:cNvPr id="19" name="Arrow: Pentagon 107">
            <a:extLst>
              <a:ext uri="{FF2B5EF4-FFF2-40B4-BE49-F238E27FC236}">
                <a16:creationId xmlns:a16="http://schemas.microsoft.com/office/drawing/2014/main" id="{7DFB78C6-FE28-58E8-CD3D-897910DFFBCD}"/>
              </a:ext>
            </a:extLst>
          </p:cNvPr>
          <p:cNvSpPr/>
          <p:nvPr/>
        </p:nvSpPr>
        <p:spPr>
          <a:xfrm rot="10800000" flipH="1" flipV="1">
            <a:off x="7700534" y="4556400"/>
            <a:ext cx="5106404" cy="216204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rgbClr val="333333"/>
                </a:solidFill>
                <a:latin typeface="Lato" panose="020F0502020204030203" pitchFamily="34" charset="77"/>
              </a:rPr>
              <a:t>Highlight</a:t>
            </a:r>
            <a:r>
              <a:rPr lang="en-US" sz="1600" b="0" i="0" u="none" strike="noStrike">
                <a:solidFill>
                  <a:srgbClr val="333333"/>
                </a:solidFill>
                <a:effectLst/>
                <a:latin typeface="Lato" panose="020F0502020204030203" pitchFamily="34" charset="77"/>
              </a:rPr>
              <a:t> illegal, potentially harmful or inappropriate site(s)  </a:t>
            </a:r>
            <a:endParaRPr lang="en-US" sz="1600">
              <a:solidFill>
                <a:schemeClr val="tx1"/>
              </a:solidFill>
              <a:latin typeface="Lato" panose="020F0502020204030203" pitchFamily="34" charset="77"/>
            </a:endParaRPr>
          </a:p>
        </p:txBody>
      </p:sp>
      <p:sp>
        <p:nvSpPr>
          <p:cNvPr id="37" name="Arrow: Pentagon 107">
            <a:extLst>
              <a:ext uri="{FF2B5EF4-FFF2-40B4-BE49-F238E27FC236}">
                <a16:creationId xmlns:a16="http://schemas.microsoft.com/office/drawing/2014/main" id="{48AB59D7-AE37-7A70-C357-982C9665E9F6}"/>
              </a:ext>
            </a:extLst>
          </p:cNvPr>
          <p:cNvSpPr/>
          <p:nvPr/>
        </p:nvSpPr>
        <p:spPr>
          <a:xfrm rot="10800000" flipH="1" flipV="1">
            <a:off x="7700535" y="8543349"/>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cxnSp>
        <p:nvCxnSpPr>
          <p:cNvPr id="38" name="Straight Connector 37">
            <a:extLst>
              <a:ext uri="{FF2B5EF4-FFF2-40B4-BE49-F238E27FC236}">
                <a16:creationId xmlns:a16="http://schemas.microsoft.com/office/drawing/2014/main" id="{59EE02CD-D40E-F19E-45CA-02CADFB51A14}"/>
              </a:ext>
            </a:extLst>
          </p:cNvPr>
          <p:cNvCxnSpPr>
            <a:cxnSpLocks/>
          </p:cNvCxnSpPr>
          <p:nvPr/>
        </p:nvCxnSpPr>
        <p:spPr>
          <a:xfrm flipH="1">
            <a:off x="2187800" y="6864353"/>
            <a:ext cx="252000" cy="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6F33AE1-8C6A-A0A9-BEB3-67532FAE925E}"/>
              </a:ext>
            </a:extLst>
          </p:cNvPr>
          <p:cNvCxnSpPr>
            <a:cxnSpLocks/>
          </p:cNvCxnSpPr>
          <p:nvPr/>
        </p:nvCxnSpPr>
        <p:spPr>
          <a:xfrm flipV="1">
            <a:off x="5204605" y="7195349"/>
            <a:ext cx="0" cy="216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40B374E5-1DB6-1DA8-5368-3FC4EEA4DEEA}"/>
              </a:ext>
            </a:extLst>
          </p:cNvPr>
          <p:cNvSpPr txBox="1">
            <a:spLocks/>
          </p:cNvSpPr>
          <p:nvPr/>
        </p:nvSpPr>
        <p:spPr>
          <a:xfrm>
            <a:off x="610724" y="8636820"/>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600" b="1">
                <a:latin typeface="Lato"/>
                <a:ea typeface="Lato"/>
                <a:cs typeface="Lato"/>
                <a:sym typeface="Lato"/>
              </a:rPr>
              <a:t>SO WHAT?</a:t>
            </a:r>
            <a:endParaRPr lang="en-US"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a:latin typeface="Lato"/>
                <a:ea typeface="Lato"/>
                <a:cs typeface="Lato"/>
                <a:sym typeface="Lato"/>
              </a:rPr>
              <a:t>What’s the impact on your organization?</a:t>
            </a:r>
            <a:endParaRPr lang="en-US"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US" sz="900">
                <a:latin typeface="Lato"/>
                <a:ea typeface="Lato"/>
                <a:cs typeface="Lato"/>
                <a:sym typeface="Lato"/>
              </a:rPr>
              <a:t>Lorem ipsum dolor sit amet, consectetur adipiscing elit. </a:t>
            </a:r>
            <a:endParaRPr lang="en-US"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p:txBody>
      </p:sp>
      <p:grpSp>
        <p:nvGrpSpPr>
          <p:cNvPr id="5" name="Group 4">
            <a:extLst>
              <a:ext uri="{FF2B5EF4-FFF2-40B4-BE49-F238E27FC236}">
                <a16:creationId xmlns:a16="http://schemas.microsoft.com/office/drawing/2014/main" id="{62F9B928-AA1F-1772-0883-CA46896E4679}"/>
              </a:ext>
            </a:extLst>
          </p:cNvPr>
          <p:cNvGrpSpPr/>
          <p:nvPr/>
        </p:nvGrpSpPr>
        <p:grpSpPr>
          <a:xfrm>
            <a:off x="6241485" y="8819568"/>
            <a:ext cx="520398" cy="520398"/>
            <a:chOff x="6273761" y="5356448"/>
            <a:chExt cx="520398" cy="520398"/>
          </a:xfrm>
        </p:grpSpPr>
        <p:sp>
          <p:nvSpPr>
            <p:cNvPr id="13" name="Rounded Rectangle 87">
              <a:extLst>
                <a:ext uri="{FF2B5EF4-FFF2-40B4-BE49-F238E27FC236}">
                  <a16:creationId xmlns:a16="http://schemas.microsoft.com/office/drawing/2014/main" id="{F62F392A-60F8-42F2-7A63-665CF151722E}"/>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20" name="Graphic 19">
              <a:extLst>
                <a:ext uri="{FF2B5EF4-FFF2-40B4-BE49-F238E27FC236}">
                  <a16:creationId xmlns:a16="http://schemas.microsoft.com/office/drawing/2014/main" id="{787C6567-5506-E68A-38D6-BD0D7CE163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45431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0">
            <a:extLst>
              <a:ext uri="{FF2B5EF4-FFF2-40B4-BE49-F238E27FC236}">
                <a16:creationId xmlns:a16="http://schemas.microsoft.com/office/drawing/2014/main" id="{7B41C6CE-6EEB-5314-7E65-9FB96226A51B}"/>
              </a:ext>
            </a:extLst>
          </p:cNvPr>
          <p:cNvSpPr txBox="1">
            <a:spLocks/>
          </p:cNvSpPr>
          <p:nvPr/>
        </p:nvSpPr>
        <p:spPr>
          <a:xfrm>
            <a:off x="5228094" y="2014165"/>
            <a:ext cx="1683881" cy="1014622"/>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sp>
        <p:nvSpPr>
          <p:cNvPr id="2" name="Title 1">
            <a:extLst>
              <a:ext uri="{FF2B5EF4-FFF2-40B4-BE49-F238E27FC236}">
                <a16:creationId xmlns:a16="http://schemas.microsoft.com/office/drawing/2014/main" id="{21C1BFFE-FF37-8226-39F2-55AE14B2A1D5}"/>
              </a:ext>
            </a:extLst>
          </p:cNvPr>
          <p:cNvSpPr>
            <a:spLocks noGrp="1"/>
          </p:cNvSpPr>
          <p:nvPr>
            <p:ph type="title"/>
          </p:nvPr>
        </p:nvSpPr>
        <p:spPr/>
        <p:txBody>
          <a:bodyPr/>
          <a:lstStyle/>
          <a:p>
            <a:r>
              <a:rPr lang="en-US"/>
              <a:t>WEB CONTENT DISCOVERY</a:t>
            </a:r>
          </a:p>
        </p:txBody>
      </p:sp>
      <p:sp>
        <p:nvSpPr>
          <p:cNvPr id="3" name="Text Placeholder 2">
            <a:extLst>
              <a:ext uri="{FF2B5EF4-FFF2-40B4-BE49-F238E27FC236}">
                <a16:creationId xmlns:a16="http://schemas.microsoft.com/office/drawing/2014/main" id="{0591E460-82DA-2518-80DB-46AA7A1CC21D}"/>
              </a:ext>
            </a:extLst>
          </p:cNvPr>
          <p:cNvSpPr>
            <a:spLocks noGrp="1"/>
          </p:cNvSpPr>
          <p:nvPr>
            <p:ph type="body" idx="11"/>
          </p:nvPr>
        </p:nvSpPr>
        <p:spPr/>
        <p:txBody>
          <a:bodyPr/>
          <a:lstStyle/>
          <a:p>
            <a:r>
              <a:rPr lang="en-US"/>
              <a:t>Associated domain Names for Categorized content. </a:t>
            </a:r>
          </a:p>
        </p:txBody>
      </p:sp>
      <p:sp>
        <p:nvSpPr>
          <p:cNvPr id="4" name="Slide Number Placeholder 3">
            <a:extLst>
              <a:ext uri="{FF2B5EF4-FFF2-40B4-BE49-F238E27FC236}">
                <a16:creationId xmlns:a16="http://schemas.microsoft.com/office/drawing/2014/main" id="{68667085-DA4B-D5E8-2100-C964534BB27E}"/>
              </a:ext>
            </a:extLst>
          </p:cNvPr>
          <p:cNvSpPr>
            <a:spLocks noGrp="1"/>
          </p:cNvSpPr>
          <p:nvPr>
            <p:ph type="sldNum" sz="quarter" idx="4"/>
          </p:nvPr>
        </p:nvSpPr>
        <p:spPr/>
        <p:txBody>
          <a:bodyPr/>
          <a:lstStyle/>
          <a:p>
            <a:fld id="{BFED2ECA-2287-224B-9022-53D385F324B0}" type="slidenum">
              <a:rPr lang="en-US" smtClean="0"/>
              <a:t>21</a:t>
            </a:fld>
            <a:endParaRPr lang="en-US"/>
          </a:p>
        </p:txBody>
      </p:sp>
      <p:pic>
        <p:nvPicPr>
          <p:cNvPr id="5" name="Grafik 12">
            <a:extLst>
              <a:ext uri="{FF2B5EF4-FFF2-40B4-BE49-F238E27FC236}">
                <a16:creationId xmlns:a16="http://schemas.microsoft.com/office/drawing/2014/main" id="{1B9C95FB-51EE-C65A-89EC-A59640B25E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22476" y="2430495"/>
            <a:ext cx="1918370" cy="3914095"/>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6" name="Rahmen 9">
            <a:extLst>
              <a:ext uri="{FF2B5EF4-FFF2-40B4-BE49-F238E27FC236}">
                <a16:creationId xmlns:a16="http://schemas.microsoft.com/office/drawing/2014/main" id="{26510C56-FB2F-5C52-F85C-61A34671F217}"/>
              </a:ext>
            </a:extLst>
          </p:cNvPr>
          <p:cNvSpPr/>
          <p:nvPr/>
        </p:nvSpPr>
        <p:spPr>
          <a:xfrm flipV="1">
            <a:off x="3403344" y="2437398"/>
            <a:ext cx="741889" cy="160417"/>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Grafik 13">
            <a:extLst>
              <a:ext uri="{FF2B5EF4-FFF2-40B4-BE49-F238E27FC236}">
                <a16:creationId xmlns:a16="http://schemas.microsoft.com/office/drawing/2014/main" id="{02CFFE8F-D9BA-9D3E-8A7D-AF171C3F5C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4423" y="2437398"/>
            <a:ext cx="1855139" cy="3907192"/>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8" name="Rahmen 14">
            <a:extLst>
              <a:ext uri="{FF2B5EF4-FFF2-40B4-BE49-F238E27FC236}">
                <a16:creationId xmlns:a16="http://schemas.microsoft.com/office/drawing/2014/main" id="{763C2393-CC9E-B48B-5523-929F2841ADEF}"/>
              </a:ext>
            </a:extLst>
          </p:cNvPr>
          <p:cNvSpPr/>
          <p:nvPr/>
        </p:nvSpPr>
        <p:spPr>
          <a:xfrm flipV="1">
            <a:off x="641739" y="2430495"/>
            <a:ext cx="956723" cy="167319"/>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ahmen 15">
            <a:extLst>
              <a:ext uri="{FF2B5EF4-FFF2-40B4-BE49-F238E27FC236}">
                <a16:creationId xmlns:a16="http://schemas.microsoft.com/office/drawing/2014/main" id="{96166ABC-2915-D4A6-E892-074243F65BFB}"/>
              </a:ext>
            </a:extLst>
          </p:cNvPr>
          <p:cNvSpPr/>
          <p:nvPr/>
        </p:nvSpPr>
        <p:spPr>
          <a:xfrm>
            <a:off x="2731099" y="6180391"/>
            <a:ext cx="672245" cy="164199"/>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ahmen 16">
            <a:extLst>
              <a:ext uri="{FF2B5EF4-FFF2-40B4-BE49-F238E27FC236}">
                <a16:creationId xmlns:a16="http://schemas.microsoft.com/office/drawing/2014/main" id="{05E40C1B-9AC5-D753-586E-0685D96ED1AD}"/>
              </a:ext>
            </a:extLst>
          </p:cNvPr>
          <p:cNvSpPr/>
          <p:nvPr/>
        </p:nvSpPr>
        <p:spPr>
          <a:xfrm>
            <a:off x="636060" y="6171364"/>
            <a:ext cx="894243" cy="164199"/>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ahmen 17">
            <a:extLst>
              <a:ext uri="{FF2B5EF4-FFF2-40B4-BE49-F238E27FC236}">
                <a16:creationId xmlns:a16="http://schemas.microsoft.com/office/drawing/2014/main" id="{77D6137D-FF1B-1616-9BBC-563C917CC62E}"/>
              </a:ext>
            </a:extLst>
          </p:cNvPr>
          <p:cNvSpPr/>
          <p:nvPr/>
        </p:nvSpPr>
        <p:spPr>
          <a:xfrm>
            <a:off x="1384865" y="4216549"/>
            <a:ext cx="894243" cy="1828992"/>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22">
            <a:extLst>
              <a:ext uri="{FF2B5EF4-FFF2-40B4-BE49-F238E27FC236}">
                <a16:creationId xmlns:a16="http://schemas.microsoft.com/office/drawing/2014/main" id="{0CC3F449-3E24-B052-3E97-313EA2525156}"/>
              </a:ext>
            </a:extLst>
          </p:cNvPr>
          <p:cNvGrpSpPr/>
          <p:nvPr/>
        </p:nvGrpSpPr>
        <p:grpSpPr>
          <a:xfrm rot="5400000">
            <a:off x="4681340" y="1960451"/>
            <a:ext cx="154828" cy="1108774"/>
            <a:chOff x="662863" y="7154226"/>
            <a:chExt cx="154828" cy="1108774"/>
          </a:xfrm>
        </p:grpSpPr>
        <p:cxnSp>
          <p:nvCxnSpPr>
            <p:cNvPr id="24" name="Straight Connector 23">
              <a:extLst>
                <a:ext uri="{FF2B5EF4-FFF2-40B4-BE49-F238E27FC236}">
                  <a16:creationId xmlns:a16="http://schemas.microsoft.com/office/drawing/2014/main" id="{DE472CE4-8AEB-658F-0499-72CEE67563C8}"/>
                </a:ext>
              </a:extLst>
            </p:cNvPr>
            <p:cNvCxnSpPr>
              <a:cxnSpLocks/>
            </p:cNvCxnSpPr>
            <p:nvPr/>
          </p:nvCxnSpPr>
          <p:spPr>
            <a:xfrm rot="16200000" flipH="1">
              <a:off x="206881" y="7732008"/>
              <a:ext cx="1061985" cy="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8F15E39-45E9-A17E-02E3-7DC64C6AB323}"/>
                </a:ext>
              </a:extLst>
            </p:cNvPr>
            <p:cNvSpPr/>
            <p:nvPr/>
          </p:nvSpPr>
          <p:spPr>
            <a:xfrm>
              <a:off x="662863" y="715422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32" name="Text Placeholder 20">
            <a:extLst>
              <a:ext uri="{FF2B5EF4-FFF2-40B4-BE49-F238E27FC236}">
                <a16:creationId xmlns:a16="http://schemas.microsoft.com/office/drawing/2014/main" id="{A4948E7B-0DF2-6956-4069-3CEE3C9E7EB4}"/>
              </a:ext>
            </a:extLst>
          </p:cNvPr>
          <p:cNvSpPr txBox="1">
            <a:spLocks/>
          </p:cNvSpPr>
          <p:nvPr/>
        </p:nvSpPr>
        <p:spPr>
          <a:xfrm>
            <a:off x="644423" y="6839465"/>
            <a:ext cx="1587294" cy="773310"/>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grpSp>
        <p:nvGrpSpPr>
          <p:cNvPr id="33" name="Group 32">
            <a:extLst>
              <a:ext uri="{FF2B5EF4-FFF2-40B4-BE49-F238E27FC236}">
                <a16:creationId xmlns:a16="http://schemas.microsoft.com/office/drawing/2014/main" id="{3E128ABC-626B-0B09-08F6-9784F4DB67FF}"/>
              </a:ext>
            </a:extLst>
          </p:cNvPr>
          <p:cNvGrpSpPr/>
          <p:nvPr/>
        </p:nvGrpSpPr>
        <p:grpSpPr>
          <a:xfrm>
            <a:off x="1042686" y="6350372"/>
            <a:ext cx="154828" cy="542585"/>
            <a:chOff x="662839" y="7830999"/>
            <a:chExt cx="154828" cy="542585"/>
          </a:xfrm>
        </p:grpSpPr>
        <p:cxnSp>
          <p:nvCxnSpPr>
            <p:cNvPr id="34" name="Straight Connector 33">
              <a:extLst>
                <a:ext uri="{FF2B5EF4-FFF2-40B4-BE49-F238E27FC236}">
                  <a16:creationId xmlns:a16="http://schemas.microsoft.com/office/drawing/2014/main" id="{22EDA827-67FF-12E1-BA9C-89662766464B}"/>
                </a:ext>
              </a:extLst>
            </p:cNvPr>
            <p:cNvCxnSpPr>
              <a:cxnSpLocks/>
            </p:cNvCxnSpPr>
            <p:nvPr/>
          </p:nvCxnSpPr>
          <p:spPr>
            <a:xfrm rot="10800000" flipV="1">
              <a:off x="737872" y="7830999"/>
              <a:ext cx="0" cy="432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904CDF3-28D8-1839-42DF-274273E98862}"/>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36" name="Text Placeholder 20">
            <a:extLst>
              <a:ext uri="{FF2B5EF4-FFF2-40B4-BE49-F238E27FC236}">
                <a16:creationId xmlns:a16="http://schemas.microsoft.com/office/drawing/2014/main" id="{849AB7A7-CB8D-D158-E7EA-166D30B7572D}"/>
              </a:ext>
            </a:extLst>
          </p:cNvPr>
          <p:cNvSpPr txBox="1">
            <a:spLocks/>
          </p:cNvSpPr>
          <p:nvPr/>
        </p:nvSpPr>
        <p:spPr>
          <a:xfrm>
            <a:off x="3073032" y="6831700"/>
            <a:ext cx="3372938" cy="773310"/>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sp>
        <p:nvSpPr>
          <p:cNvPr id="40" name="Text Placeholder 20">
            <a:extLst>
              <a:ext uri="{FF2B5EF4-FFF2-40B4-BE49-F238E27FC236}">
                <a16:creationId xmlns:a16="http://schemas.microsoft.com/office/drawing/2014/main" id="{E2913178-3CC9-CD8A-28CD-05368FB5D82E}"/>
              </a:ext>
            </a:extLst>
          </p:cNvPr>
          <p:cNvSpPr txBox="1">
            <a:spLocks/>
          </p:cNvSpPr>
          <p:nvPr/>
        </p:nvSpPr>
        <p:spPr>
          <a:xfrm>
            <a:off x="5228094" y="3695376"/>
            <a:ext cx="1683881" cy="1014622"/>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grpSp>
        <p:nvGrpSpPr>
          <p:cNvPr id="41" name="Group 40">
            <a:extLst>
              <a:ext uri="{FF2B5EF4-FFF2-40B4-BE49-F238E27FC236}">
                <a16:creationId xmlns:a16="http://schemas.microsoft.com/office/drawing/2014/main" id="{F4DAB742-1C5C-B0C1-5242-2EFA02B57AF0}"/>
              </a:ext>
            </a:extLst>
          </p:cNvPr>
          <p:cNvGrpSpPr/>
          <p:nvPr/>
        </p:nvGrpSpPr>
        <p:grpSpPr>
          <a:xfrm rot="5400000">
            <a:off x="3747214" y="2715810"/>
            <a:ext cx="154828" cy="2978517"/>
            <a:chOff x="662840" y="5284483"/>
            <a:chExt cx="154828" cy="2978517"/>
          </a:xfrm>
        </p:grpSpPr>
        <p:cxnSp>
          <p:nvCxnSpPr>
            <p:cNvPr id="42" name="Straight Connector 41">
              <a:extLst>
                <a:ext uri="{FF2B5EF4-FFF2-40B4-BE49-F238E27FC236}">
                  <a16:creationId xmlns:a16="http://schemas.microsoft.com/office/drawing/2014/main" id="{C891DC95-AC63-685C-1ECB-A5F8C5E902D9}"/>
                </a:ext>
              </a:extLst>
            </p:cNvPr>
            <p:cNvCxnSpPr>
              <a:cxnSpLocks/>
            </p:cNvCxnSpPr>
            <p:nvPr/>
          </p:nvCxnSpPr>
          <p:spPr>
            <a:xfrm rot="16200000" flipH="1">
              <a:off x="-706319" y="6818808"/>
              <a:ext cx="2888384" cy="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97E30C2-88DC-2E2C-5F1E-2FE35A720A50}"/>
                </a:ext>
              </a:extLst>
            </p:cNvPr>
            <p:cNvSpPr/>
            <p:nvPr/>
          </p:nvSpPr>
          <p:spPr>
            <a:xfrm>
              <a:off x="662840" y="5284483"/>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26" name="Arrow: Pentagon 107">
            <a:extLst>
              <a:ext uri="{FF2B5EF4-FFF2-40B4-BE49-F238E27FC236}">
                <a16:creationId xmlns:a16="http://schemas.microsoft.com/office/drawing/2014/main" id="{F582E7DC-23DF-2305-1375-1486670F8ABF}"/>
              </a:ext>
            </a:extLst>
          </p:cNvPr>
          <p:cNvSpPr/>
          <p:nvPr/>
        </p:nvSpPr>
        <p:spPr>
          <a:xfrm rot="10800000" flipH="1" flipV="1">
            <a:off x="7559675" y="1431412"/>
            <a:ext cx="5106404" cy="216204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Swap in the actual screenshot that you want to show here and highlight the areas using the arrows and the callout boxes. Edit the content in the callout boxes to explain what you are showing to the reader and why.</a:t>
            </a:r>
            <a:endParaRPr lang="en-US" sz="1600">
              <a:solidFill>
                <a:schemeClr val="tx1"/>
              </a:solidFill>
              <a:latin typeface="Lato" panose="020F0502020204030203" pitchFamily="34" charset="77"/>
            </a:endParaRPr>
          </a:p>
        </p:txBody>
      </p:sp>
      <p:grpSp>
        <p:nvGrpSpPr>
          <p:cNvPr id="31" name="Group 30">
            <a:extLst>
              <a:ext uri="{FF2B5EF4-FFF2-40B4-BE49-F238E27FC236}">
                <a16:creationId xmlns:a16="http://schemas.microsoft.com/office/drawing/2014/main" id="{1DF5FB7B-D49D-D578-0035-8098E9DDC983}"/>
              </a:ext>
            </a:extLst>
          </p:cNvPr>
          <p:cNvGrpSpPr/>
          <p:nvPr/>
        </p:nvGrpSpPr>
        <p:grpSpPr>
          <a:xfrm>
            <a:off x="6075239" y="167602"/>
            <a:ext cx="1208978" cy="259136"/>
            <a:chOff x="588861" y="8950826"/>
            <a:chExt cx="1430622" cy="306644"/>
          </a:xfrm>
        </p:grpSpPr>
        <p:sp>
          <p:nvSpPr>
            <p:cNvPr id="37" name="Text Placeholder 20">
              <a:hlinkClick r:id="rId4" action="ppaction://hlinksldjump"/>
              <a:extLst>
                <a:ext uri="{FF2B5EF4-FFF2-40B4-BE49-F238E27FC236}">
                  <a16:creationId xmlns:a16="http://schemas.microsoft.com/office/drawing/2014/main" id="{DAD665C5-A3B7-218C-DCB6-63AA14D7D32A}"/>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44" name="Graphic 43" descr="Arrow Right with solid fill">
              <a:extLst>
                <a:ext uri="{FF2B5EF4-FFF2-40B4-BE49-F238E27FC236}">
                  <a16:creationId xmlns:a16="http://schemas.microsoft.com/office/drawing/2014/main" id="{610C1BC3-4AC0-FEF6-CE5C-02540404E9B6}"/>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sp>
        <p:nvSpPr>
          <p:cNvPr id="29" name="Arrow: Pentagon 107">
            <a:extLst>
              <a:ext uri="{FF2B5EF4-FFF2-40B4-BE49-F238E27FC236}">
                <a16:creationId xmlns:a16="http://schemas.microsoft.com/office/drawing/2014/main" id="{868AC1F4-DD6A-5003-58FB-2B7F9E3842A8}"/>
              </a:ext>
            </a:extLst>
          </p:cNvPr>
          <p:cNvSpPr/>
          <p:nvPr/>
        </p:nvSpPr>
        <p:spPr>
          <a:xfrm rot="10800000" flipH="1" flipV="1">
            <a:off x="7596408" y="8177329"/>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grpSp>
        <p:nvGrpSpPr>
          <p:cNvPr id="38" name="Group 37">
            <a:extLst>
              <a:ext uri="{FF2B5EF4-FFF2-40B4-BE49-F238E27FC236}">
                <a16:creationId xmlns:a16="http://schemas.microsoft.com/office/drawing/2014/main" id="{65D2B748-6AD0-F1D5-F70A-9EC434B13E4D}"/>
              </a:ext>
            </a:extLst>
          </p:cNvPr>
          <p:cNvGrpSpPr/>
          <p:nvPr/>
        </p:nvGrpSpPr>
        <p:grpSpPr>
          <a:xfrm>
            <a:off x="3213678" y="6343865"/>
            <a:ext cx="154828" cy="551289"/>
            <a:chOff x="662839" y="7822295"/>
            <a:chExt cx="154828" cy="551289"/>
          </a:xfrm>
        </p:grpSpPr>
        <p:cxnSp>
          <p:nvCxnSpPr>
            <p:cNvPr id="39" name="Straight Connector 38">
              <a:extLst>
                <a:ext uri="{FF2B5EF4-FFF2-40B4-BE49-F238E27FC236}">
                  <a16:creationId xmlns:a16="http://schemas.microsoft.com/office/drawing/2014/main" id="{5F624986-E175-27AF-4020-CF57C08CAB9F}"/>
                </a:ext>
              </a:extLst>
            </p:cNvPr>
            <p:cNvCxnSpPr>
              <a:cxnSpLocks/>
            </p:cNvCxnSpPr>
            <p:nvPr/>
          </p:nvCxnSpPr>
          <p:spPr>
            <a:xfrm rot="10800000" flipV="1">
              <a:off x="737872" y="7822295"/>
              <a:ext cx="0" cy="468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BCF1F34-EE8A-88F6-BBC6-B7DC4B653C37}"/>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28" name="Text Placeholder 20">
            <a:extLst>
              <a:ext uri="{FF2B5EF4-FFF2-40B4-BE49-F238E27FC236}">
                <a16:creationId xmlns:a16="http://schemas.microsoft.com/office/drawing/2014/main" id="{2B2B1C7A-E8DF-F0C3-7E8F-D0AA1BF00BD8}"/>
              </a:ext>
            </a:extLst>
          </p:cNvPr>
          <p:cNvSpPr txBox="1">
            <a:spLocks/>
          </p:cNvSpPr>
          <p:nvPr/>
        </p:nvSpPr>
        <p:spPr>
          <a:xfrm>
            <a:off x="610724" y="8046464"/>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600" b="1">
                <a:latin typeface="Lato"/>
                <a:ea typeface="Lato"/>
                <a:cs typeface="Lato"/>
                <a:sym typeface="Lato"/>
              </a:rPr>
              <a:t>SO WHAT?</a:t>
            </a:r>
            <a:endParaRPr lang="en-US"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a:latin typeface="Lato"/>
                <a:ea typeface="Lato"/>
                <a:cs typeface="Lato"/>
                <a:sym typeface="Lato"/>
              </a:rPr>
              <a:t>What’s the impact on your organization?</a:t>
            </a:r>
            <a:endParaRPr lang="en-US"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US" sz="900">
                <a:latin typeface="Lato"/>
                <a:ea typeface="Lato"/>
                <a:cs typeface="Lato"/>
                <a:sym typeface="Lato"/>
              </a:rPr>
              <a:t>Lorem ipsum dolor sit amet, consectetur adipiscing elit. </a:t>
            </a:r>
            <a:endParaRPr lang="en-US"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p:txBody>
      </p:sp>
      <p:grpSp>
        <p:nvGrpSpPr>
          <p:cNvPr id="12" name="Group 11">
            <a:extLst>
              <a:ext uri="{FF2B5EF4-FFF2-40B4-BE49-F238E27FC236}">
                <a16:creationId xmlns:a16="http://schemas.microsoft.com/office/drawing/2014/main" id="{C8482B49-FFE2-185F-24DE-0C04E8267C56}"/>
              </a:ext>
            </a:extLst>
          </p:cNvPr>
          <p:cNvGrpSpPr/>
          <p:nvPr/>
        </p:nvGrpSpPr>
        <p:grpSpPr>
          <a:xfrm>
            <a:off x="6241485" y="8217238"/>
            <a:ext cx="520398" cy="520398"/>
            <a:chOff x="6273761" y="5356448"/>
            <a:chExt cx="520398" cy="520398"/>
          </a:xfrm>
        </p:grpSpPr>
        <p:sp>
          <p:nvSpPr>
            <p:cNvPr id="14" name="Rounded Rectangle 87">
              <a:extLst>
                <a:ext uri="{FF2B5EF4-FFF2-40B4-BE49-F238E27FC236}">
                  <a16:creationId xmlns:a16="http://schemas.microsoft.com/office/drawing/2014/main" id="{74FF83F8-098C-5CCE-F1AD-B0572AFACA03}"/>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15" name="Graphic 14">
              <a:extLst>
                <a:ext uri="{FF2B5EF4-FFF2-40B4-BE49-F238E27FC236}">
                  <a16:creationId xmlns:a16="http://schemas.microsoft.com/office/drawing/2014/main" id="{16B67AA6-B40E-377D-D506-CD608166BB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277415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BFFE-FF37-8226-39F2-55AE14B2A1D5}"/>
              </a:ext>
            </a:extLst>
          </p:cNvPr>
          <p:cNvSpPr>
            <a:spLocks noGrp="1"/>
          </p:cNvSpPr>
          <p:nvPr>
            <p:ph type="title"/>
          </p:nvPr>
        </p:nvSpPr>
        <p:spPr/>
        <p:txBody>
          <a:bodyPr/>
          <a:lstStyle/>
          <a:p>
            <a:r>
              <a:rPr lang="en-US"/>
              <a:t>WEB CONTENT DISCOVERY</a:t>
            </a:r>
          </a:p>
        </p:txBody>
      </p:sp>
      <p:sp>
        <p:nvSpPr>
          <p:cNvPr id="3" name="Text Placeholder 2">
            <a:extLst>
              <a:ext uri="{FF2B5EF4-FFF2-40B4-BE49-F238E27FC236}">
                <a16:creationId xmlns:a16="http://schemas.microsoft.com/office/drawing/2014/main" id="{0591E460-82DA-2518-80DB-46AA7A1CC21D}"/>
              </a:ext>
            </a:extLst>
          </p:cNvPr>
          <p:cNvSpPr>
            <a:spLocks noGrp="1"/>
          </p:cNvSpPr>
          <p:nvPr>
            <p:ph type="body" idx="11"/>
          </p:nvPr>
        </p:nvSpPr>
        <p:spPr/>
        <p:txBody>
          <a:bodyPr/>
          <a:lstStyle/>
          <a:p>
            <a:endParaRPr lang="en-US"/>
          </a:p>
        </p:txBody>
      </p:sp>
      <p:sp>
        <p:nvSpPr>
          <p:cNvPr id="4" name="Slide Number Placeholder 3">
            <a:extLst>
              <a:ext uri="{FF2B5EF4-FFF2-40B4-BE49-F238E27FC236}">
                <a16:creationId xmlns:a16="http://schemas.microsoft.com/office/drawing/2014/main" id="{68667085-DA4B-D5E8-2100-C964534BB27E}"/>
              </a:ext>
            </a:extLst>
          </p:cNvPr>
          <p:cNvSpPr>
            <a:spLocks noGrp="1"/>
          </p:cNvSpPr>
          <p:nvPr>
            <p:ph type="sldNum" sz="quarter" idx="4"/>
          </p:nvPr>
        </p:nvSpPr>
        <p:spPr/>
        <p:txBody>
          <a:bodyPr/>
          <a:lstStyle/>
          <a:p>
            <a:fld id="{BFED2ECA-2287-224B-9022-53D385F324B0}" type="slidenum">
              <a:rPr lang="en-US" smtClean="0"/>
              <a:t>22</a:t>
            </a:fld>
            <a:endParaRPr lang="en-US"/>
          </a:p>
        </p:txBody>
      </p:sp>
      <p:pic>
        <p:nvPicPr>
          <p:cNvPr id="12" name="Grafik 22">
            <a:extLst>
              <a:ext uri="{FF2B5EF4-FFF2-40B4-BE49-F238E27FC236}">
                <a16:creationId xmlns:a16="http://schemas.microsoft.com/office/drawing/2014/main" id="{AE5399C9-A72C-27B0-4E05-902103BB12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700" y="3128188"/>
            <a:ext cx="6351077" cy="3556368"/>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16" name="Text Placeholder 20">
            <a:extLst>
              <a:ext uri="{FF2B5EF4-FFF2-40B4-BE49-F238E27FC236}">
                <a16:creationId xmlns:a16="http://schemas.microsoft.com/office/drawing/2014/main" id="{83242907-E9D0-E6AE-F2B4-0170DBAB722A}"/>
              </a:ext>
            </a:extLst>
          </p:cNvPr>
          <p:cNvSpPr txBox="1">
            <a:spLocks/>
          </p:cNvSpPr>
          <p:nvPr/>
        </p:nvSpPr>
        <p:spPr>
          <a:xfrm>
            <a:off x="3622258" y="1966920"/>
            <a:ext cx="2484908" cy="1014623"/>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US" sz="1400" b="1" i="0" u="none" strike="noStrike" kern="1200" cap="none" spc="0" normalizeH="0" baseline="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US" sz="1000" b="0" i="0" u="none" strike="noStrike" kern="1200" cap="none" spc="0" normalizeH="0" baseline="0">
                <a:ln>
                  <a:noFill/>
                </a:ln>
                <a:solidFill>
                  <a:srgbClr val="FFFFFF"/>
                </a:solidFill>
                <a:effectLst/>
                <a:uLnTx/>
                <a:uFillTx/>
                <a:latin typeface="Lato"/>
                <a:ea typeface="Lato"/>
                <a:cs typeface="Lato"/>
                <a:sym typeface="Lato"/>
              </a:rPr>
              <a:t>Lorem ipsum dolor sit amet, consectetur adipiscing elit. </a:t>
            </a:r>
          </a:p>
        </p:txBody>
      </p:sp>
      <p:grpSp>
        <p:nvGrpSpPr>
          <p:cNvPr id="17" name="Group 16">
            <a:extLst>
              <a:ext uri="{FF2B5EF4-FFF2-40B4-BE49-F238E27FC236}">
                <a16:creationId xmlns:a16="http://schemas.microsoft.com/office/drawing/2014/main" id="{6AF2894F-D770-9399-DFD7-F0943A004A0E}"/>
              </a:ext>
            </a:extLst>
          </p:cNvPr>
          <p:cNvGrpSpPr/>
          <p:nvPr/>
        </p:nvGrpSpPr>
        <p:grpSpPr>
          <a:xfrm rot="10800000">
            <a:off x="4451084" y="2905808"/>
            <a:ext cx="154828" cy="1475535"/>
            <a:chOff x="662839" y="6898049"/>
            <a:chExt cx="154828" cy="1475535"/>
          </a:xfrm>
        </p:grpSpPr>
        <p:cxnSp>
          <p:nvCxnSpPr>
            <p:cNvPr id="18" name="Straight Connector 17">
              <a:extLst>
                <a:ext uri="{FF2B5EF4-FFF2-40B4-BE49-F238E27FC236}">
                  <a16:creationId xmlns:a16="http://schemas.microsoft.com/office/drawing/2014/main" id="{E533FF76-1589-9AB3-BEE1-7DB91A53AFE3}"/>
                </a:ext>
              </a:extLst>
            </p:cNvPr>
            <p:cNvCxnSpPr>
              <a:cxnSpLocks/>
            </p:cNvCxnSpPr>
            <p:nvPr/>
          </p:nvCxnSpPr>
          <p:spPr>
            <a:xfrm rot="10800000" flipV="1">
              <a:off x="737872" y="6898049"/>
              <a:ext cx="0" cy="141971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7B38EBE-DA4B-5FC3-35E5-28D45B15D83C}"/>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26" name="Arrow: Pentagon 107">
            <a:extLst>
              <a:ext uri="{FF2B5EF4-FFF2-40B4-BE49-F238E27FC236}">
                <a16:creationId xmlns:a16="http://schemas.microsoft.com/office/drawing/2014/main" id="{F582E7DC-23DF-2305-1375-1486670F8ABF}"/>
              </a:ext>
            </a:extLst>
          </p:cNvPr>
          <p:cNvSpPr/>
          <p:nvPr/>
        </p:nvSpPr>
        <p:spPr>
          <a:xfrm rot="10800000" flipH="1" flipV="1">
            <a:off x="7759405" y="3379144"/>
            <a:ext cx="5106404" cy="216204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This is an optional page to use in case there is a value in showing a trend or pattern for access/usage of specific flagged domains. </a:t>
            </a:r>
            <a:endParaRPr lang="en-US" sz="1600">
              <a:solidFill>
                <a:schemeClr val="tx1"/>
              </a:solidFill>
              <a:latin typeface="Lato" panose="020F0502020204030203" pitchFamily="34" charset="77"/>
            </a:endParaRPr>
          </a:p>
        </p:txBody>
      </p:sp>
      <p:grpSp>
        <p:nvGrpSpPr>
          <p:cNvPr id="31" name="Group 30">
            <a:extLst>
              <a:ext uri="{FF2B5EF4-FFF2-40B4-BE49-F238E27FC236}">
                <a16:creationId xmlns:a16="http://schemas.microsoft.com/office/drawing/2014/main" id="{1DF5FB7B-D49D-D578-0035-8098E9DDC983}"/>
              </a:ext>
            </a:extLst>
          </p:cNvPr>
          <p:cNvGrpSpPr/>
          <p:nvPr/>
        </p:nvGrpSpPr>
        <p:grpSpPr>
          <a:xfrm>
            <a:off x="6075239" y="167602"/>
            <a:ext cx="1208978" cy="259136"/>
            <a:chOff x="588861" y="8950826"/>
            <a:chExt cx="1430622" cy="306644"/>
          </a:xfrm>
        </p:grpSpPr>
        <p:sp>
          <p:nvSpPr>
            <p:cNvPr id="37" name="Text Placeholder 20">
              <a:hlinkClick r:id="rId4" action="ppaction://hlinksldjump"/>
              <a:extLst>
                <a:ext uri="{FF2B5EF4-FFF2-40B4-BE49-F238E27FC236}">
                  <a16:creationId xmlns:a16="http://schemas.microsoft.com/office/drawing/2014/main" id="{DAD665C5-A3B7-218C-DCB6-63AA14D7D32A}"/>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44" name="Graphic 43" descr="Arrow Right with solid fill">
              <a:extLst>
                <a:ext uri="{FF2B5EF4-FFF2-40B4-BE49-F238E27FC236}">
                  <a16:creationId xmlns:a16="http://schemas.microsoft.com/office/drawing/2014/main" id="{610C1BC3-4AC0-FEF6-CE5C-02540404E9B6}"/>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sp>
        <p:nvSpPr>
          <p:cNvPr id="29" name="Arrow: Pentagon 107">
            <a:extLst>
              <a:ext uri="{FF2B5EF4-FFF2-40B4-BE49-F238E27FC236}">
                <a16:creationId xmlns:a16="http://schemas.microsoft.com/office/drawing/2014/main" id="{868AC1F4-DD6A-5003-58FB-2B7F9E3842A8}"/>
              </a:ext>
            </a:extLst>
          </p:cNvPr>
          <p:cNvSpPr/>
          <p:nvPr/>
        </p:nvSpPr>
        <p:spPr>
          <a:xfrm rot="10800000" flipH="1" flipV="1">
            <a:off x="7759405" y="7843234"/>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sp>
        <p:nvSpPr>
          <p:cNvPr id="13" name="Rahmen 23">
            <a:extLst>
              <a:ext uri="{FF2B5EF4-FFF2-40B4-BE49-F238E27FC236}">
                <a16:creationId xmlns:a16="http://schemas.microsoft.com/office/drawing/2014/main" id="{F6B0BC75-8757-972A-8C19-2ED3AF049EDC}"/>
              </a:ext>
            </a:extLst>
          </p:cNvPr>
          <p:cNvSpPr/>
          <p:nvPr/>
        </p:nvSpPr>
        <p:spPr>
          <a:xfrm>
            <a:off x="2352494" y="4381343"/>
            <a:ext cx="2825727" cy="1362892"/>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 Placeholder 20">
            <a:extLst>
              <a:ext uri="{FF2B5EF4-FFF2-40B4-BE49-F238E27FC236}">
                <a16:creationId xmlns:a16="http://schemas.microsoft.com/office/drawing/2014/main" id="{E3E8AC90-70F5-A0BC-4BA0-A5206E9FC7C7}"/>
              </a:ext>
            </a:extLst>
          </p:cNvPr>
          <p:cNvSpPr txBox="1">
            <a:spLocks/>
          </p:cNvSpPr>
          <p:nvPr/>
        </p:nvSpPr>
        <p:spPr>
          <a:xfrm>
            <a:off x="610724" y="7512129"/>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600" b="1">
                <a:latin typeface="Lato"/>
                <a:ea typeface="Lato"/>
                <a:cs typeface="Lato"/>
                <a:sym typeface="Lato"/>
              </a:rPr>
              <a:t>SO WHAT?</a:t>
            </a:r>
            <a:endParaRPr lang="en-US"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a:latin typeface="Lato"/>
                <a:ea typeface="Lato"/>
                <a:cs typeface="Lato"/>
                <a:sym typeface="Lato"/>
              </a:rPr>
              <a:t>What’s the impact on your organization?</a:t>
            </a:r>
            <a:endParaRPr lang="en-US"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US" sz="900">
                <a:latin typeface="Lato"/>
                <a:ea typeface="Lato"/>
                <a:cs typeface="Lato"/>
                <a:sym typeface="Lato"/>
              </a:rPr>
              <a:t>Lorem ipsum dolor sit amet, consectetur adipiscing elit. </a:t>
            </a:r>
            <a:endParaRPr lang="en-US"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p:txBody>
      </p:sp>
      <p:grpSp>
        <p:nvGrpSpPr>
          <p:cNvPr id="5" name="Group 4">
            <a:extLst>
              <a:ext uri="{FF2B5EF4-FFF2-40B4-BE49-F238E27FC236}">
                <a16:creationId xmlns:a16="http://schemas.microsoft.com/office/drawing/2014/main" id="{7050DE58-1FC9-91A0-5F42-09F12A9705ED}"/>
              </a:ext>
            </a:extLst>
          </p:cNvPr>
          <p:cNvGrpSpPr/>
          <p:nvPr/>
        </p:nvGrpSpPr>
        <p:grpSpPr>
          <a:xfrm>
            <a:off x="6241485" y="7757853"/>
            <a:ext cx="520398" cy="520398"/>
            <a:chOff x="6273761" y="5356448"/>
            <a:chExt cx="520398" cy="520398"/>
          </a:xfrm>
        </p:grpSpPr>
        <p:sp>
          <p:nvSpPr>
            <p:cNvPr id="14" name="Rounded Rectangle 87">
              <a:extLst>
                <a:ext uri="{FF2B5EF4-FFF2-40B4-BE49-F238E27FC236}">
                  <a16:creationId xmlns:a16="http://schemas.microsoft.com/office/drawing/2014/main" id="{3F705961-3C51-6D4A-7843-7532668C8335}"/>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15" name="Graphic 14">
              <a:extLst>
                <a:ext uri="{FF2B5EF4-FFF2-40B4-BE49-F238E27FC236}">
                  <a16:creationId xmlns:a16="http://schemas.microsoft.com/office/drawing/2014/main" id="{D0C3B54C-05A0-870B-8F5D-6C1A0A5EB1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155112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p:txBody>
          <a:bodyPr/>
          <a:lstStyle/>
          <a:p>
            <a:r>
              <a:rPr lang="en-GB"/>
              <a:t>LOOKALIKE DOMAINS</a:t>
            </a:r>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14" name="Picture Placeholder 13">
            <a:extLst>
              <a:ext uri="{FF2B5EF4-FFF2-40B4-BE49-F238E27FC236}">
                <a16:creationId xmlns:a16="http://schemas.microsoft.com/office/drawing/2014/main" id="{6E13A439-E1AF-1FAF-0AA1-56B2A60BF1AD}"/>
              </a:ext>
            </a:extLst>
          </p:cNvPr>
          <p:cNvPicPr>
            <a:picLocks noGrp="1" noChangeAspect="1"/>
          </p:cNvPicPr>
          <p:nvPr>
            <p:ph type="pic" sz="quarter" idx="10"/>
          </p:nvPr>
        </p:nvPicPr>
        <p:blipFill rotWithShape="1">
          <a:blip r:embed="rId2"/>
          <a:srcRect l="27722" t="8580" r="169" b="672"/>
          <a:stretch/>
        </p:blipFill>
        <p:spPr>
          <a:xfrm>
            <a:off x="2018262" y="4726808"/>
            <a:ext cx="6410077" cy="6410077"/>
          </a:xfrm>
          <a:noFill/>
        </p:spPr>
      </p:pic>
      <p:grpSp>
        <p:nvGrpSpPr>
          <p:cNvPr id="10" name="Group 9">
            <a:extLst>
              <a:ext uri="{FF2B5EF4-FFF2-40B4-BE49-F238E27FC236}">
                <a16:creationId xmlns:a16="http://schemas.microsoft.com/office/drawing/2014/main" id="{969FDA9C-717A-34D8-E6E6-DC8C6D546C71}"/>
              </a:ext>
            </a:extLst>
          </p:cNvPr>
          <p:cNvGrpSpPr/>
          <p:nvPr/>
        </p:nvGrpSpPr>
        <p:grpSpPr>
          <a:xfrm>
            <a:off x="6075239" y="167602"/>
            <a:ext cx="1208978" cy="259136"/>
            <a:chOff x="588861" y="8950826"/>
            <a:chExt cx="1430622" cy="306644"/>
          </a:xfrm>
        </p:grpSpPr>
        <p:sp>
          <p:nvSpPr>
            <p:cNvPr id="11" name="Text Placeholder 20">
              <a:hlinkClick r:id="rId3" action="ppaction://hlinksldjump"/>
              <a:extLst>
                <a:ext uri="{FF2B5EF4-FFF2-40B4-BE49-F238E27FC236}">
                  <a16:creationId xmlns:a16="http://schemas.microsoft.com/office/drawing/2014/main" id="{17183334-56A9-B3A5-8632-E98ACA2E9EE5}"/>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6AE12339-AB03-8339-9EA8-6F7FE4EDBFF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195644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53114EE-68D7-165A-5FB2-18A1A66892B3}"/>
              </a:ext>
            </a:extLst>
          </p:cNvPr>
          <p:cNvSpPr>
            <a:spLocks noGrp="1"/>
          </p:cNvSpPr>
          <p:nvPr>
            <p:ph type="title"/>
          </p:nvPr>
        </p:nvSpPr>
        <p:spPr>
          <a:xfrm>
            <a:off x="647700" y="532780"/>
            <a:ext cx="6266448" cy="978562"/>
          </a:xfrm>
        </p:spPr>
        <p:txBody>
          <a:bodyPr/>
          <a:lstStyle/>
          <a:p>
            <a:r>
              <a:rPr lang="en-GB"/>
              <a:t>LOOKALIKE DOMAINS</a:t>
            </a:r>
          </a:p>
        </p:txBody>
      </p:sp>
      <p:sp>
        <p:nvSpPr>
          <p:cNvPr id="21" name="Text Placeholder 2">
            <a:extLst>
              <a:ext uri="{FF2B5EF4-FFF2-40B4-BE49-F238E27FC236}">
                <a16:creationId xmlns:a16="http://schemas.microsoft.com/office/drawing/2014/main" id="{D5AA0403-7D01-F0B7-BA29-1B5831380BC0}"/>
              </a:ext>
            </a:extLst>
          </p:cNvPr>
          <p:cNvSpPr>
            <a:spLocks noGrp="1"/>
          </p:cNvSpPr>
          <p:nvPr>
            <p:ph type="body" idx="11"/>
          </p:nvPr>
        </p:nvSpPr>
        <p:spPr>
          <a:xfrm>
            <a:off x="647700" y="1731778"/>
            <a:ext cx="6459682" cy="582731"/>
          </a:xfrm>
        </p:spPr>
        <p:txBody>
          <a:bodyPr/>
          <a:lstStyle/>
          <a:p>
            <a:r>
              <a:rPr lang="en-GB" cap="none"/>
              <a:t>Active monitoring for lookalike domains of major brands, including common typosquats. Custom monitoring for lookalikes impersonating your brand for malicious purposes. </a:t>
            </a:r>
          </a:p>
        </p:txBody>
      </p:sp>
      <p:sp>
        <p:nvSpPr>
          <p:cNvPr id="22" name="Slide Number Placeholder 3">
            <a:extLst>
              <a:ext uri="{FF2B5EF4-FFF2-40B4-BE49-F238E27FC236}">
                <a16:creationId xmlns:a16="http://schemas.microsoft.com/office/drawing/2014/main" id="{AB87D4BA-322E-24E0-B0BD-54E1FA776422}"/>
              </a:ext>
            </a:extLst>
          </p:cNvPr>
          <p:cNvSpPr>
            <a:spLocks noGrp="1"/>
          </p:cNvSpPr>
          <p:nvPr>
            <p:ph type="sldNum" sz="quarter" idx="4"/>
          </p:nvPr>
        </p:nvSpPr>
        <p:spPr>
          <a:xfrm>
            <a:off x="5697352" y="10043112"/>
            <a:ext cx="1701800" cy="569913"/>
          </a:xfrm>
        </p:spPr>
        <p:txBody>
          <a:bodyPr/>
          <a:lstStyle/>
          <a:p>
            <a:fld id="{BFED2ECA-2287-224B-9022-53D385F324B0}" type="slidenum">
              <a:rPr lang="en-GB" smtClean="0"/>
              <a:t>24</a:t>
            </a:fld>
            <a:endParaRPr lang="en-GB"/>
          </a:p>
        </p:txBody>
      </p:sp>
      <p:grpSp>
        <p:nvGrpSpPr>
          <p:cNvPr id="2" name="Group 1">
            <a:extLst>
              <a:ext uri="{FF2B5EF4-FFF2-40B4-BE49-F238E27FC236}">
                <a16:creationId xmlns:a16="http://schemas.microsoft.com/office/drawing/2014/main" id="{A012639B-AE61-3FA2-7835-EFD7C53E09CF}"/>
              </a:ext>
            </a:extLst>
          </p:cNvPr>
          <p:cNvGrpSpPr/>
          <p:nvPr/>
        </p:nvGrpSpPr>
        <p:grpSpPr>
          <a:xfrm>
            <a:off x="591248" y="2553722"/>
            <a:ext cx="3329934" cy="399396"/>
            <a:chOff x="591248" y="2397857"/>
            <a:chExt cx="3329934" cy="399396"/>
          </a:xfrm>
        </p:grpSpPr>
        <p:sp>
          <p:nvSpPr>
            <p:cNvPr id="24" name="Text Placeholder 2">
              <a:extLst>
                <a:ext uri="{FF2B5EF4-FFF2-40B4-BE49-F238E27FC236}">
                  <a16:creationId xmlns:a16="http://schemas.microsoft.com/office/drawing/2014/main" id="{91E9426C-003F-0552-0258-F7C7BC0B4384}"/>
                </a:ext>
              </a:extLst>
            </p:cNvPr>
            <p:cNvSpPr txBox="1">
              <a:spLocks/>
            </p:cNvSpPr>
            <p:nvPr/>
          </p:nvSpPr>
          <p:spPr>
            <a:xfrm>
              <a:off x="972274" y="2455940"/>
              <a:ext cx="2948908" cy="259062"/>
            </a:xfrm>
            <a:prstGeom prst="rect">
              <a:avLst/>
            </a:prstGeom>
          </p:spPr>
          <p:txBody>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defTabSz="914400">
                <a:spcBef>
                  <a:spcPts val="1000"/>
                </a:spcBef>
                <a:buClr>
                  <a:schemeClr val="accent1"/>
                </a:buClr>
                <a:buNone/>
              </a:pPr>
              <a:r>
                <a:rPr lang="en-US" sz="1400" b="1">
                  <a:solidFill>
                    <a:schemeClr val="accent1"/>
                  </a:solidFill>
                  <a:latin typeface="+mj-lt"/>
                </a:rPr>
                <a:t>SUMMARY</a:t>
              </a:r>
            </a:p>
          </p:txBody>
        </p:sp>
        <p:grpSp>
          <p:nvGrpSpPr>
            <p:cNvPr id="25" name="Group 24">
              <a:extLst>
                <a:ext uri="{FF2B5EF4-FFF2-40B4-BE49-F238E27FC236}">
                  <a16:creationId xmlns:a16="http://schemas.microsoft.com/office/drawing/2014/main" id="{56BB194A-9FD0-884F-24B0-26725B275450}"/>
                </a:ext>
              </a:extLst>
            </p:cNvPr>
            <p:cNvGrpSpPr/>
            <p:nvPr/>
          </p:nvGrpSpPr>
          <p:grpSpPr>
            <a:xfrm>
              <a:off x="591248" y="2397857"/>
              <a:ext cx="399396" cy="399396"/>
              <a:chOff x="207913" y="2427399"/>
              <a:chExt cx="437478" cy="437478"/>
            </a:xfrm>
          </p:grpSpPr>
          <p:pic>
            <p:nvPicPr>
              <p:cNvPr id="26" name="Graphic 25">
                <a:extLst>
                  <a:ext uri="{FF2B5EF4-FFF2-40B4-BE49-F238E27FC236}">
                    <a16:creationId xmlns:a16="http://schemas.microsoft.com/office/drawing/2014/main" id="{7EA1CD12-D9C6-4DBF-BA86-C0176321A28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7913" y="2427399"/>
                <a:ext cx="437478" cy="437478"/>
              </a:xfrm>
              <a:prstGeom prst="rect">
                <a:avLst/>
              </a:prstGeom>
            </p:spPr>
          </p:pic>
          <p:sp>
            <p:nvSpPr>
              <p:cNvPr id="27" name="Freeform 39">
                <a:extLst>
                  <a:ext uri="{FF2B5EF4-FFF2-40B4-BE49-F238E27FC236}">
                    <a16:creationId xmlns:a16="http://schemas.microsoft.com/office/drawing/2014/main" id="{5A95FC2B-BFE1-9992-A9C9-E3B370BB9405}"/>
                  </a:ext>
                </a:extLst>
              </p:cNvPr>
              <p:cNvSpPr/>
              <p:nvPr/>
            </p:nvSpPr>
            <p:spPr>
              <a:xfrm>
                <a:off x="402081" y="2619955"/>
                <a:ext cx="61843" cy="52366"/>
              </a:xfrm>
              <a:custGeom>
                <a:avLst/>
                <a:gdLst>
                  <a:gd name="connsiteX0" fmla="*/ 0 w 61843"/>
                  <a:gd name="connsiteY0" fmla="*/ 34324 h 52366"/>
                  <a:gd name="connsiteX1" fmla="*/ 27884 w 61843"/>
                  <a:gd name="connsiteY1" fmla="*/ 52367 h 52366"/>
                  <a:gd name="connsiteX2" fmla="*/ 61844 w 61843"/>
                  <a:gd name="connsiteY2" fmla="*/ 0 h 52366"/>
                </a:gdLst>
                <a:ahLst/>
                <a:cxnLst>
                  <a:cxn ang="0">
                    <a:pos x="connsiteX0" y="connsiteY0"/>
                  </a:cxn>
                  <a:cxn ang="0">
                    <a:pos x="connsiteX1" y="connsiteY1"/>
                  </a:cxn>
                  <a:cxn ang="0">
                    <a:pos x="connsiteX2" y="connsiteY2"/>
                  </a:cxn>
                </a:cxnLst>
                <a:rect l="l" t="t" r="r" b="b"/>
                <a:pathLst>
                  <a:path w="61843" h="52366">
                    <a:moveTo>
                      <a:pt x="0" y="34324"/>
                    </a:moveTo>
                    <a:lnTo>
                      <a:pt x="27884" y="52367"/>
                    </a:lnTo>
                    <a:lnTo>
                      <a:pt x="61844" y="0"/>
                    </a:lnTo>
                  </a:path>
                </a:pathLst>
              </a:custGeom>
              <a:noFill/>
              <a:ln w="17859" cap="rnd">
                <a:solidFill>
                  <a:schemeClr val="tx1"/>
                </a:solidFill>
                <a:prstDash val="solid"/>
                <a:round/>
              </a:ln>
            </p:spPr>
            <p:txBody>
              <a:bodyPr rtlCol="0" anchor="ctr"/>
              <a:lstStyle/>
              <a:p>
                <a:endParaRPr lang="en-GB"/>
              </a:p>
            </p:txBody>
          </p:sp>
        </p:grpSp>
      </p:grpSp>
      <p:sp>
        <p:nvSpPr>
          <p:cNvPr id="28" name="Text Placeholder 2">
            <a:extLst>
              <a:ext uri="{FF2B5EF4-FFF2-40B4-BE49-F238E27FC236}">
                <a16:creationId xmlns:a16="http://schemas.microsoft.com/office/drawing/2014/main" id="{53894850-0BC4-8D6B-C890-AE63C51D2BEB}"/>
              </a:ext>
            </a:extLst>
          </p:cNvPr>
          <p:cNvSpPr txBox="1">
            <a:spLocks/>
          </p:cNvSpPr>
          <p:nvPr/>
        </p:nvSpPr>
        <p:spPr>
          <a:xfrm>
            <a:off x="972274" y="5998067"/>
            <a:ext cx="2948908" cy="259062"/>
          </a:xfrm>
          <a:prstGeom prst="rect">
            <a:avLst/>
          </a:prstGeom>
        </p:spPr>
        <p:txBody>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defTabSz="914400">
              <a:spcBef>
                <a:spcPts val="1000"/>
              </a:spcBef>
              <a:buClr>
                <a:schemeClr val="accent1"/>
              </a:buClr>
              <a:buNone/>
            </a:pPr>
            <a:r>
              <a:rPr lang="en-US" sz="1400" b="1">
                <a:solidFill>
                  <a:schemeClr val="accent1"/>
                </a:solidFill>
                <a:latin typeface="+mj-lt"/>
              </a:rPr>
              <a:t>LOOKALIKES BY THREAT TYPES</a:t>
            </a:r>
          </a:p>
        </p:txBody>
      </p:sp>
      <p:grpSp>
        <p:nvGrpSpPr>
          <p:cNvPr id="29" name="Group 28">
            <a:extLst>
              <a:ext uri="{FF2B5EF4-FFF2-40B4-BE49-F238E27FC236}">
                <a16:creationId xmlns:a16="http://schemas.microsoft.com/office/drawing/2014/main" id="{BA41FF26-D1D9-ABD3-E80D-8A576FF99FC1}"/>
              </a:ext>
            </a:extLst>
          </p:cNvPr>
          <p:cNvGrpSpPr/>
          <p:nvPr/>
        </p:nvGrpSpPr>
        <p:grpSpPr>
          <a:xfrm>
            <a:off x="591248" y="5939984"/>
            <a:ext cx="399396" cy="399396"/>
            <a:chOff x="207913" y="2427399"/>
            <a:chExt cx="437478" cy="437478"/>
          </a:xfrm>
        </p:grpSpPr>
        <p:pic>
          <p:nvPicPr>
            <p:cNvPr id="30" name="Graphic 29">
              <a:extLst>
                <a:ext uri="{FF2B5EF4-FFF2-40B4-BE49-F238E27FC236}">
                  <a16:creationId xmlns:a16="http://schemas.microsoft.com/office/drawing/2014/main" id="{FEF8090F-0DF3-4C94-DD1A-1244241FB44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7913" y="2427399"/>
              <a:ext cx="437478" cy="437478"/>
            </a:xfrm>
            <a:prstGeom prst="rect">
              <a:avLst/>
            </a:prstGeom>
          </p:spPr>
        </p:pic>
        <p:sp>
          <p:nvSpPr>
            <p:cNvPr id="31" name="Freeform 39">
              <a:extLst>
                <a:ext uri="{FF2B5EF4-FFF2-40B4-BE49-F238E27FC236}">
                  <a16:creationId xmlns:a16="http://schemas.microsoft.com/office/drawing/2014/main" id="{3DB815D7-053B-094A-1B5A-F88E31C96980}"/>
                </a:ext>
              </a:extLst>
            </p:cNvPr>
            <p:cNvSpPr/>
            <p:nvPr/>
          </p:nvSpPr>
          <p:spPr>
            <a:xfrm>
              <a:off x="402081" y="2619955"/>
              <a:ext cx="61843" cy="52366"/>
            </a:xfrm>
            <a:custGeom>
              <a:avLst/>
              <a:gdLst>
                <a:gd name="connsiteX0" fmla="*/ 0 w 61843"/>
                <a:gd name="connsiteY0" fmla="*/ 34324 h 52366"/>
                <a:gd name="connsiteX1" fmla="*/ 27884 w 61843"/>
                <a:gd name="connsiteY1" fmla="*/ 52367 h 52366"/>
                <a:gd name="connsiteX2" fmla="*/ 61844 w 61843"/>
                <a:gd name="connsiteY2" fmla="*/ 0 h 52366"/>
              </a:gdLst>
              <a:ahLst/>
              <a:cxnLst>
                <a:cxn ang="0">
                  <a:pos x="connsiteX0" y="connsiteY0"/>
                </a:cxn>
                <a:cxn ang="0">
                  <a:pos x="connsiteX1" y="connsiteY1"/>
                </a:cxn>
                <a:cxn ang="0">
                  <a:pos x="connsiteX2" y="connsiteY2"/>
                </a:cxn>
              </a:cxnLst>
              <a:rect l="l" t="t" r="r" b="b"/>
              <a:pathLst>
                <a:path w="61843" h="52366">
                  <a:moveTo>
                    <a:pt x="0" y="34324"/>
                  </a:moveTo>
                  <a:lnTo>
                    <a:pt x="27884" y="52367"/>
                  </a:lnTo>
                  <a:lnTo>
                    <a:pt x="61844" y="0"/>
                  </a:lnTo>
                </a:path>
              </a:pathLst>
            </a:custGeom>
            <a:noFill/>
            <a:ln w="17859" cap="rnd">
              <a:solidFill>
                <a:schemeClr val="tx1"/>
              </a:solidFill>
              <a:prstDash val="solid"/>
              <a:round/>
            </a:ln>
          </p:spPr>
          <p:txBody>
            <a:bodyPr rtlCol="0" anchor="ctr"/>
            <a:lstStyle/>
            <a:p>
              <a:endParaRPr lang="en-GB"/>
            </a:p>
          </p:txBody>
        </p:sp>
      </p:grpSp>
      <p:sp>
        <p:nvSpPr>
          <p:cNvPr id="32" name="Rectangle: Rounded Corners 10">
            <a:extLst>
              <a:ext uri="{FF2B5EF4-FFF2-40B4-BE49-F238E27FC236}">
                <a16:creationId xmlns:a16="http://schemas.microsoft.com/office/drawing/2014/main" id="{B1A4E95F-D0D7-6693-F88B-4B31D54D302D}"/>
              </a:ext>
            </a:extLst>
          </p:cNvPr>
          <p:cNvSpPr/>
          <p:nvPr/>
        </p:nvSpPr>
        <p:spPr>
          <a:xfrm>
            <a:off x="647700" y="3111138"/>
            <a:ext cx="6266448" cy="2468961"/>
          </a:xfrm>
          <a:prstGeom prst="roundRect">
            <a:avLst>
              <a:gd name="adj" fmla="val 4152"/>
            </a:avLst>
          </a:prstGeom>
          <a:solidFill>
            <a:schemeClr val="bg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mj-lt"/>
            </a:endParaRPr>
          </a:p>
        </p:txBody>
      </p:sp>
      <p:sp>
        <p:nvSpPr>
          <p:cNvPr id="33" name="Content Placeholder 22">
            <a:extLst>
              <a:ext uri="{FF2B5EF4-FFF2-40B4-BE49-F238E27FC236}">
                <a16:creationId xmlns:a16="http://schemas.microsoft.com/office/drawing/2014/main" id="{973C40EE-2D48-1AEB-952C-1551D3D4003F}"/>
              </a:ext>
            </a:extLst>
          </p:cNvPr>
          <p:cNvSpPr txBox="1">
            <a:spLocks/>
          </p:cNvSpPr>
          <p:nvPr/>
        </p:nvSpPr>
        <p:spPr>
          <a:xfrm>
            <a:off x="880024" y="3398572"/>
            <a:ext cx="1799987" cy="1936080"/>
          </a:xfrm>
          <a:prstGeom prst="roundRect">
            <a:avLst>
              <a:gd name="adj" fmla="val 6360"/>
            </a:avLst>
          </a:prstGeom>
          <a:solidFill>
            <a:srgbClr val="4F5C70"/>
          </a:solidFill>
          <a:ln>
            <a:noFill/>
          </a:ln>
        </p:spPr>
        <p:txBody>
          <a:bodyPr spcFirstLastPara="1" wrap="square" lIns="121800" tIns="1080000"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GB" sz="1200" b="0">
                <a:solidFill>
                  <a:schemeClr val="lt1"/>
                </a:solidFill>
                <a:latin typeface="Lato Light"/>
                <a:ea typeface="Lato Light"/>
                <a:cs typeface="Lato Light"/>
                <a:sym typeface="Lato Light"/>
              </a:rPr>
              <a:t>Total Lookalikes</a:t>
            </a:r>
          </a:p>
        </p:txBody>
      </p:sp>
      <p:sp>
        <p:nvSpPr>
          <p:cNvPr id="34" name="Content Placeholder 22">
            <a:extLst>
              <a:ext uri="{FF2B5EF4-FFF2-40B4-BE49-F238E27FC236}">
                <a16:creationId xmlns:a16="http://schemas.microsoft.com/office/drawing/2014/main" id="{5E2270D5-7444-54C6-FEAF-87DF822558FA}"/>
              </a:ext>
            </a:extLst>
          </p:cNvPr>
          <p:cNvSpPr txBox="1">
            <a:spLocks/>
          </p:cNvSpPr>
          <p:nvPr/>
        </p:nvSpPr>
        <p:spPr>
          <a:xfrm>
            <a:off x="2887298" y="3398572"/>
            <a:ext cx="1799987" cy="1936080"/>
          </a:xfrm>
          <a:prstGeom prst="roundRect">
            <a:avLst>
              <a:gd name="adj" fmla="val 6360"/>
            </a:avLst>
          </a:prstGeom>
          <a:solidFill>
            <a:srgbClr val="4F5C70"/>
          </a:solidFill>
          <a:ln>
            <a:noFill/>
          </a:ln>
        </p:spPr>
        <p:txBody>
          <a:bodyPr spcFirstLastPara="1" wrap="square" lIns="121800" tIns="1080000"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GB" sz="1200" b="0">
                <a:solidFill>
                  <a:schemeClr val="lt1"/>
                </a:solidFill>
                <a:latin typeface="Lato Light"/>
                <a:ea typeface="Lato Light"/>
                <a:cs typeface="Lato Light"/>
                <a:sym typeface="Lato Light"/>
              </a:rPr>
              <a:t>Total Lookalikes from Custom Watched Domains</a:t>
            </a:r>
          </a:p>
        </p:txBody>
      </p:sp>
      <p:sp>
        <p:nvSpPr>
          <p:cNvPr id="35" name="Content Placeholder 22">
            <a:extLst>
              <a:ext uri="{FF2B5EF4-FFF2-40B4-BE49-F238E27FC236}">
                <a16:creationId xmlns:a16="http://schemas.microsoft.com/office/drawing/2014/main" id="{26AE541E-0C5A-B9E6-7AE9-D7CCFC3A13DA}"/>
              </a:ext>
            </a:extLst>
          </p:cNvPr>
          <p:cNvSpPr txBox="1">
            <a:spLocks/>
          </p:cNvSpPr>
          <p:nvPr/>
        </p:nvSpPr>
        <p:spPr>
          <a:xfrm>
            <a:off x="4884277" y="3398572"/>
            <a:ext cx="1799987" cy="1936080"/>
          </a:xfrm>
          <a:prstGeom prst="roundRect">
            <a:avLst>
              <a:gd name="adj" fmla="val 6360"/>
            </a:avLst>
          </a:prstGeom>
          <a:solidFill>
            <a:srgbClr val="4F5C70"/>
          </a:solidFill>
          <a:ln>
            <a:noFill/>
          </a:ln>
        </p:spPr>
        <p:txBody>
          <a:bodyPr spcFirstLastPara="1" wrap="square" lIns="121800" tIns="1080000"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GB" sz="1200" b="0">
                <a:solidFill>
                  <a:schemeClr val="lt1"/>
                </a:solidFill>
                <a:latin typeface="Lato Light"/>
                <a:ea typeface="Lato Light"/>
                <a:cs typeface="Lato Light"/>
                <a:sym typeface="Lato Light"/>
              </a:rPr>
              <a:t>Threats from Custom Watched Domains</a:t>
            </a:r>
          </a:p>
        </p:txBody>
      </p:sp>
      <p:sp>
        <p:nvSpPr>
          <p:cNvPr id="36" name="Google Shape;571;g20a4c536492_0_2243">
            <a:extLst>
              <a:ext uri="{FF2B5EF4-FFF2-40B4-BE49-F238E27FC236}">
                <a16:creationId xmlns:a16="http://schemas.microsoft.com/office/drawing/2014/main" id="{A1A90DAF-CF82-50D7-1D5B-84867C5F3681}"/>
              </a:ext>
            </a:extLst>
          </p:cNvPr>
          <p:cNvSpPr/>
          <p:nvPr/>
        </p:nvSpPr>
        <p:spPr>
          <a:xfrm>
            <a:off x="881983" y="4107634"/>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spc="-150">
                <a:solidFill>
                  <a:schemeClr val="bg1"/>
                </a:solidFill>
                <a:latin typeface="+mj-lt"/>
                <a:ea typeface="Lato Light"/>
                <a:cs typeface="Lato Light"/>
                <a:sym typeface="Lato Light"/>
              </a:rPr>
              <a:t>4.7K</a:t>
            </a:r>
            <a:endParaRPr sz="1400" b="1" spc="-150">
              <a:solidFill>
                <a:schemeClr val="bg1"/>
              </a:solidFill>
            </a:endParaRPr>
          </a:p>
        </p:txBody>
      </p:sp>
      <p:sp>
        <p:nvSpPr>
          <p:cNvPr id="37" name="Google Shape;571;g20a4c536492_0_2243">
            <a:extLst>
              <a:ext uri="{FF2B5EF4-FFF2-40B4-BE49-F238E27FC236}">
                <a16:creationId xmlns:a16="http://schemas.microsoft.com/office/drawing/2014/main" id="{B928067D-FE83-F01A-D30A-1795E2D8AFF2}"/>
              </a:ext>
            </a:extLst>
          </p:cNvPr>
          <p:cNvSpPr/>
          <p:nvPr/>
        </p:nvSpPr>
        <p:spPr>
          <a:xfrm>
            <a:off x="2953905" y="4107634"/>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spc="100">
                <a:solidFill>
                  <a:schemeClr val="bg1"/>
                </a:solidFill>
                <a:latin typeface="+mj-lt"/>
                <a:ea typeface="Lato Light"/>
                <a:cs typeface="Lato Light"/>
                <a:sym typeface="Lato Light"/>
              </a:rPr>
              <a:t>0</a:t>
            </a:r>
            <a:endParaRPr sz="1400" b="1" spc="100">
              <a:solidFill>
                <a:schemeClr val="bg1"/>
              </a:solidFill>
            </a:endParaRPr>
          </a:p>
        </p:txBody>
      </p:sp>
      <p:sp>
        <p:nvSpPr>
          <p:cNvPr id="39" name="Freeform 38">
            <a:extLst>
              <a:ext uri="{FF2B5EF4-FFF2-40B4-BE49-F238E27FC236}">
                <a16:creationId xmlns:a16="http://schemas.microsoft.com/office/drawing/2014/main" id="{0C9294E4-2B72-3430-4E44-859DEDF926F1}"/>
              </a:ext>
            </a:extLst>
          </p:cNvPr>
          <p:cNvSpPr/>
          <p:nvPr/>
        </p:nvSpPr>
        <p:spPr>
          <a:xfrm>
            <a:off x="1516659" y="3569471"/>
            <a:ext cx="454815" cy="454815"/>
          </a:xfrm>
          <a:custGeom>
            <a:avLst/>
            <a:gdLst>
              <a:gd name="connsiteX0" fmla="*/ 369189 w 369188"/>
              <a:gd name="connsiteY0" fmla="*/ 184595 h 369189"/>
              <a:gd name="connsiteX1" fmla="*/ 184595 w 369188"/>
              <a:gd name="connsiteY1" fmla="*/ 369189 h 369189"/>
              <a:gd name="connsiteX2" fmla="*/ 0 w 369188"/>
              <a:gd name="connsiteY2" fmla="*/ 184595 h 369189"/>
              <a:gd name="connsiteX3" fmla="*/ 184595 w 369188"/>
              <a:gd name="connsiteY3" fmla="*/ 0 h 369189"/>
              <a:gd name="connsiteX4" fmla="*/ 369189 w 369188"/>
              <a:gd name="connsiteY4" fmla="*/ 184595 h 369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88" h="369189">
                <a:moveTo>
                  <a:pt x="369189" y="184595"/>
                </a:moveTo>
                <a:cubicBezTo>
                  <a:pt x="369189" y="286543"/>
                  <a:pt x="286543" y="369189"/>
                  <a:pt x="184595" y="369189"/>
                </a:cubicBezTo>
                <a:cubicBezTo>
                  <a:pt x="82646" y="369189"/>
                  <a:pt x="0" y="286543"/>
                  <a:pt x="0" y="184595"/>
                </a:cubicBezTo>
                <a:cubicBezTo>
                  <a:pt x="0" y="82646"/>
                  <a:pt x="82646" y="0"/>
                  <a:pt x="184595" y="0"/>
                </a:cubicBezTo>
                <a:cubicBezTo>
                  <a:pt x="286543" y="0"/>
                  <a:pt x="369189" y="82646"/>
                  <a:pt x="369189" y="184595"/>
                </a:cubicBezTo>
                <a:close/>
              </a:path>
            </a:pathLst>
          </a:custGeom>
          <a:noFill/>
          <a:ln w="28575" cap="flat">
            <a:solidFill>
              <a:schemeClr val="bg1"/>
            </a:solid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F1703379-51C1-EEE4-E3E4-54053597CFA4}"/>
              </a:ext>
            </a:extLst>
          </p:cNvPr>
          <p:cNvSpPr/>
          <p:nvPr/>
        </p:nvSpPr>
        <p:spPr>
          <a:xfrm>
            <a:off x="1872791" y="3929356"/>
            <a:ext cx="266152" cy="266151"/>
          </a:xfrm>
          <a:custGeom>
            <a:avLst/>
            <a:gdLst>
              <a:gd name="connsiteX0" fmla="*/ 45053 w 216044"/>
              <a:gd name="connsiteY0" fmla="*/ 0 h 216044"/>
              <a:gd name="connsiteX1" fmla="*/ 203835 w 216044"/>
              <a:gd name="connsiteY1" fmla="*/ 158782 h 216044"/>
              <a:gd name="connsiteX2" fmla="*/ 207740 w 216044"/>
              <a:gd name="connsiteY2" fmla="*/ 207740 h 216044"/>
              <a:gd name="connsiteX3" fmla="*/ 207740 w 216044"/>
              <a:gd name="connsiteY3" fmla="*/ 207740 h 216044"/>
              <a:gd name="connsiteX4" fmla="*/ 158782 w 216044"/>
              <a:gd name="connsiteY4" fmla="*/ 203835 h 216044"/>
              <a:gd name="connsiteX5" fmla="*/ 0 w 216044"/>
              <a:gd name="connsiteY5" fmla="*/ 45053 h 21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44" h="216044">
                <a:moveTo>
                  <a:pt x="45053" y="0"/>
                </a:moveTo>
                <a:lnTo>
                  <a:pt x="203835" y="158782"/>
                </a:lnTo>
                <a:cubicBezTo>
                  <a:pt x="218408" y="173355"/>
                  <a:pt x="220218" y="195358"/>
                  <a:pt x="207740" y="207740"/>
                </a:cubicBezTo>
                <a:lnTo>
                  <a:pt x="207740" y="207740"/>
                </a:lnTo>
                <a:cubicBezTo>
                  <a:pt x="195263" y="220218"/>
                  <a:pt x="173355" y="218408"/>
                  <a:pt x="158782" y="203835"/>
                </a:cubicBezTo>
                <a:lnTo>
                  <a:pt x="0" y="45053"/>
                </a:lnTo>
              </a:path>
            </a:pathLst>
          </a:custGeom>
          <a:noFill/>
          <a:ln w="28575" cap="flat">
            <a:solidFill>
              <a:schemeClr val="bg1"/>
            </a:solidFill>
            <a:prstDash val="solid"/>
            <a:miter/>
          </a:ln>
        </p:spPr>
        <p:txBody>
          <a:bodyPr rtlCol="0" anchor="ctr"/>
          <a:lstStyle/>
          <a:p>
            <a:endParaRPr lang="en-GB"/>
          </a:p>
        </p:txBody>
      </p:sp>
      <p:sp>
        <p:nvSpPr>
          <p:cNvPr id="41" name="Freeform 40">
            <a:extLst>
              <a:ext uri="{FF2B5EF4-FFF2-40B4-BE49-F238E27FC236}">
                <a16:creationId xmlns:a16="http://schemas.microsoft.com/office/drawing/2014/main" id="{5776A313-C5C5-337A-657E-6E9CF2AAE2C0}"/>
              </a:ext>
            </a:extLst>
          </p:cNvPr>
          <p:cNvSpPr/>
          <p:nvPr/>
        </p:nvSpPr>
        <p:spPr>
          <a:xfrm>
            <a:off x="1934160" y="4001287"/>
            <a:ext cx="54211" cy="56675"/>
          </a:xfrm>
          <a:custGeom>
            <a:avLst/>
            <a:gdLst>
              <a:gd name="connsiteX0" fmla="*/ 0 w 44005"/>
              <a:gd name="connsiteY0" fmla="*/ 46006 h 46005"/>
              <a:gd name="connsiteX1" fmla="*/ 44005 w 44005"/>
              <a:gd name="connsiteY1" fmla="*/ 0 h 46005"/>
            </a:gdLst>
            <a:ahLst/>
            <a:cxnLst>
              <a:cxn ang="0">
                <a:pos x="connsiteX0" y="connsiteY0"/>
              </a:cxn>
              <a:cxn ang="0">
                <a:pos x="connsiteX1" y="connsiteY1"/>
              </a:cxn>
            </a:cxnLst>
            <a:rect l="l" t="t" r="r" b="b"/>
            <a:pathLst>
              <a:path w="44005" h="46005">
                <a:moveTo>
                  <a:pt x="0" y="46006"/>
                </a:moveTo>
                <a:lnTo>
                  <a:pt x="44005" y="0"/>
                </a:lnTo>
              </a:path>
            </a:pathLst>
          </a:custGeom>
          <a:ln w="28575" cap="flat">
            <a:solidFill>
              <a:schemeClr val="bg1"/>
            </a:solidFill>
            <a:prstDash val="solid"/>
            <a:miter/>
          </a:ln>
        </p:spPr>
        <p:txBody>
          <a:bodyPr rtlCol="0" anchor="ctr"/>
          <a:lstStyle/>
          <a:p>
            <a:endParaRPr lang="en-GB"/>
          </a:p>
        </p:txBody>
      </p:sp>
      <p:sp>
        <p:nvSpPr>
          <p:cNvPr id="42" name="Freeform 41">
            <a:extLst>
              <a:ext uri="{FF2B5EF4-FFF2-40B4-BE49-F238E27FC236}">
                <a16:creationId xmlns:a16="http://schemas.microsoft.com/office/drawing/2014/main" id="{BA746B2B-CB85-12F3-534B-B55E301E830F}"/>
              </a:ext>
            </a:extLst>
          </p:cNvPr>
          <p:cNvSpPr/>
          <p:nvPr/>
        </p:nvSpPr>
        <p:spPr>
          <a:xfrm>
            <a:off x="3569988" y="3569471"/>
            <a:ext cx="454815" cy="454815"/>
          </a:xfrm>
          <a:custGeom>
            <a:avLst/>
            <a:gdLst>
              <a:gd name="connsiteX0" fmla="*/ 369189 w 369188"/>
              <a:gd name="connsiteY0" fmla="*/ 184595 h 369189"/>
              <a:gd name="connsiteX1" fmla="*/ 184595 w 369188"/>
              <a:gd name="connsiteY1" fmla="*/ 369189 h 369189"/>
              <a:gd name="connsiteX2" fmla="*/ 0 w 369188"/>
              <a:gd name="connsiteY2" fmla="*/ 184595 h 369189"/>
              <a:gd name="connsiteX3" fmla="*/ 184595 w 369188"/>
              <a:gd name="connsiteY3" fmla="*/ 0 h 369189"/>
              <a:gd name="connsiteX4" fmla="*/ 369189 w 369188"/>
              <a:gd name="connsiteY4" fmla="*/ 184595 h 369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88" h="369189">
                <a:moveTo>
                  <a:pt x="369189" y="184595"/>
                </a:moveTo>
                <a:cubicBezTo>
                  <a:pt x="369189" y="286543"/>
                  <a:pt x="286543" y="369189"/>
                  <a:pt x="184595" y="369189"/>
                </a:cubicBezTo>
                <a:cubicBezTo>
                  <a:pt x="82646" y="369189"/>
                  <a:pt x="0" y="286543"/>
                  <a:pt x="0" y="184595"/>
                </a:cubicBezTo>
                <a:cubicBezTo>
                  <a:pt x="0" y="82646"/>
                  <a:pt x="82646" y="0"/>
                  <a:pt x="184595" y="0"/>
                </a:cubicBezTo>
                <a:cubicBezTo>
                  <a:pt x="286543" y="0"/>
                  <a:pt x="369189" y="82646"/>
                  <a:pt x="369189" y="184595"/>
                </a:cubicBezTo>
                <a:close/>
              </a:path>
            </a:pathLst>
          </a:custGeom>
          <a:noFill/>
          <a:ln w="28575" cap="flat">
            <a:solidFill>
              <a:schemeClr val="bg1"/>
            </a:solidFill>
            <a:prstDash val="solid"/>
            <a:miter/>
          </a:ln>
        </p:spPr>
        <p:txBody>
          <a:bodyPr rtlCol="0" anchor="ctr"/>
          <a:lstStyle/>
          <a:p>
            <a:endParaRPr lang="en-GB"/>
          </a:p>
        </p:txBody>
      </p:sp>
      <p:sp>
        <p:nvSpPr>
          <p:cNvPr id="43" name="Freeform 42">
            <a:extLst>
              <a:ext uri="{FF2B5EF4-FFF2-40B4-BE49-F238E27FC236}">
                <a16:creationId xmlns:a16="http://schemas.microsoft.com/office/drawing/2014/main" id="{BC221A01-7542-4CD1-E179-FC848D133503}"/>
              </a:ext>
            </a:extLst>
          </p:cNvPr>
          <p:cNvSpPr/>
          <p:nvPr/>
        </p:nvSpPr>
        <p:spPr>
          <a:xfrm>
            <a:off x="3926120" y="3929356"/>
            <a:ext cx="266152" cy="266151"/>
          </a:xfrm>
          <a:custGeom>
            <a:avLst/>
            <a:gdLst>
              <a:gd name="connsiteX0" fmla="*/ 45053 w 216044"/>
              <a:gd name="connsiteY0" fmla="*/ 0 h 216044"/>
              <a:gd name="connsiteX1" fmla="*/ 203835 w 216044"/>
              <a:gd name="connsiteY1" fmla="*/ 158782 h 216044"/>
              <a:gd name="connsiteX2" fmla="*/ 207740 w 216044"/>
              <a:gd name="connsiteY2" fmla="*/ 207740 h 216044"/>
              <a:gd name="connsiteX3" fmla="*/ 207740 w 216044"/>
              <a:gd name="connsiteY3" fmla="*/ 207740 h 216044"/>
              <a:gd name="connsiteX4" fmla="*/ 158782 w 216044"/>
              <a:gd name="connsiteY4" fmla="*/ 203835 h 216044"/>
              <a:gd name="connsiteX5" fmla="*/ 0 w 216044"/>
              <a:gd name="connsiteY5" fmla="*/ 45053 h 21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44" h="216044">
                <a:moveTo>
                  <a:pt x="45053" y="0"/>
                </a:moveTo>
                <a:lnTo>
                  <a:pt x="203835" y="158782"/>
                </a:lnTo>
                <a:cubicBezTo>
                  <a:pt x="218408" y="173355"/>
                  <a:pt x="220218" y="195358"/>
                  <a:pt x="207740" y="207740"/>
                </a:cubicBezTo>
                <a:lnTo>
                  <a:pt x="207740" y="207740"/>
                </a:lnTo>
                <a:cubicBezTo>
                  <a:pt x="195263" y="220218"/>
                  <a:pt x="173355" y="218408"/>
                  <a:pt x="158782" y="203835"/>
                </a:cubicBezTo>
                <a:lnTo>
                  <a:pt x="0" y="45053"/>
                </a:lnTo>
              </a:path>
            </a:pathLst>
          </a:custGeom>
          <a:noFill/>
          <a:ln w="28575" cap="flat">
            <a:solidFill>
              <a:schemeClr val="bg1"/>
            </a:solidFill>
            <a:prstDash val="solid"/>
            <a:miter/>
          </a:ln>
        </p:spPr>
        <p:txBody>
          <a:bodyPr rtlCol="0" anchor="ctr"/>
          <a:lstStyle/>
          <a:p>
            <a:endParaRPr lang="en-GB"/>
          </a:p>
        </p:txBody>
      </p:sp>
      <p:sp>
        <p:nvSpPr>
          <p:cNvPr id="44" name="Freeform 43">
            <a:extLst>
              <a:ext uri="{FF2B5EF4-FFF2-40B4-BE49-F238E27FC236}">
                <a16:creationId xmlns:a16="http://schemas.microsoft.com/office/drawing/2014/main" id="{983E6F6A-EC67-9735-3591-5C25AB3A4A9D}"/>
              </a:ext>
            </a:extLst>
          </p:cNvPr>
          <p:cNvSpPr/>
          <p:nvPr/>
        </p:nvSpPr>
        <p:spPr>
          <a:xfrm>
            <a:off x="3987489" y="4001287"/>
            <a:ext cx="54211" cy="56675"/>
          </a:xfrm>
          <a:custGeom>
            <a:avLst/>
            <a:gdLst>
              <a:gd name="connsiteX0" fmla="*/ 0 w 44005"/>
              <a:gd name="connsiteY0" fmla="*/ 46006 h 46005"/>
              <a:gd name="connsiteX1" fmla="*/ 44005 w 44005"/>
              <a:gd name="connsiteY1" fmla="*/ 0 h 46005"/>
            </a:gdLst>
            <a:ahLst/>
            <a:cxnLst>
              <a:cxn ang="0">
                <a:pos x="connsiteX0" y="connsiteY0"/>
              </a:cxn>
              <a:cxn ang="0">
                <a:pos x="connsiteX1" y="connsiteY1"/>
              </a:cxn>
            </a:cxnLst>
            <a:rect l="l" t="t" r="r" b="b"/>
            <a:pathLst>
              <a:path w="44005" h="46005">
                <a:moveTo>
                  <a:pt x="0" y="46006"/>
                </a:moveTo>
                <a:lnTo>
                  <a:pt x="44005" y="0"/>
                </a:lnTo>
              </a:path>
            </a:pathLst>
          </a:custGeom>
          <a:ln w="28575" cap="flat">
            <a:solidFill>
              <a:schemeClr val="bg1"/>
            </a:solidFill>
            <a:prstDash val="solid"/>
            <a:miter/>
          </a:ln>
        </p:spPr>
        <p:txBody>
          <a:bodyPr rtlCol="0" anchor="ctr"/>
          <a:lstStyle/>
          <a:p>
            <a:endParaRPr lang="en-GB"/>
          </a:p>
        </p:txBody>
      </p:sp>
      <p:grpSp>
        <p:nvGrpSpPr>
          <p:cNvPr id="46" name="Group 45">
            <a:extLst>
              <a:ext uri="{FF2B5EF4-FFF2-40B4-BE49-F238E27FC236}">
                <a16:creationId xmlns:a16="http://schemas.microsoft.com/office/drawing/2014/main" id="{49B0B732-C382-1A0F-7196-006C7533B565}"/>
              </a:ext>
            </a:extLst>
          </p:cNvPr>
          <p:cNvGrpSpPr/>
          <p:nvPr/>
        </p:nvGrpSpPr>
        <p:grpSpPr>
          <a:xfrm>
            <a:off x="3617932" y="3632703"/>
            <a:ext cx="365273" cy="328349"/>
            <a:chOff x="3617932" y="3873711"/>
            <a:chExt cx="365273" cy="328349"/>
          </a:xfrm>
        </p:grpSpPr>
        <p:sp>
          <p:nvSpPr>
            <p:cNvPr id="47" name="Oval 46">
              <a:extLst>
                <a:ext uri="{FF2B5EF4-FFF2-40B4-BE49-F238E27FC236}">
                  <a16:creationId xmlns:a16="http://schemas.microsoft.com/office/drawing/2014/main" id="{5E8966EC-E0A9-DF6A-2091-2AF440387252}"/>
                </a:ext>
              </a:extLst>
            </p:cNvPr>
            <p:cNvSpPr/>
            <p:nvPr/>
          </p:nvSpPr>
          <p:spPr>
            <a:xfrm>
              <a:off x="3633220" y="3873711"/>
              <a:ext cx="328349" cy="328349"/>
            </a:xfrm>
            <a:prstGeom prst="ellips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pic>
          <p:nvPicPr>
            <p:cNvPr id="48" name="Graphic 47" descr="Line arrow: Straight with solid fill">
              <a:extLst>
                <a:ext uri="{FF2B5EF4-FFF2-40B4-BE49-F238E27FC236}">
                  <a16:creationId xmlns:a16="http://schemas.microsoft.com/office/drawing/2014/main" id="{86F7F0C4-7002-7747-95E5-D09E949F3B3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42819"/>
            <a:stretch/>
          </p:blipFill>
          <p:spPr>
            <a:xfrm rot="16200000">
              <a:off x="3696135" y="3864161"/>
              <a:ext cx="208867" cy="365273"/>
            </a:xfrm>
            <a:prstGeom prst="rect">
              <a:avLst/>
            </a:prstGeom>
          </p:spPr>
        </p:pic>
      </p:grpSp>
      <p:grpSp>
        <p:nvGrpSpPr>
          <p:cNvPr id="49" name="Group 48">
            <a:extLst>
              <a:ext uri="{FF2B5EF4-FFF2-40B4-BE49-F238E27FC236}">
                <a16:creationId xmlns:a16="http://schemas.microsoft.com/office/drawing/2014/main" id="{D329B0B0-C0AA-157F-C40A-1163CABC27C9}"/>
              </a:ext>
            </a:extLst>
          </p:cNvPr>
          <p:cNvGrpSpPr/>
          <p:nvPr/>
        </p:nvGrpSpPr>
        <p:grpSpPr>
          <a:xfrm>
            <a:off x="5540990" y="3569471"/>
            <a:ext cx="622284" cy="626036"/>
            <a:chOff x="5575083" y="3810479"/>
            <a:chExt cx="622284" cy="626036"/>
          </a:xfrm>
        </p:grpSpPr>
        <p:sp>
          <p:nvSpPr>
            <p:cNvPr id="50" name="Freeform 49">
              <a:extLst>
                <a:ext uri="{FF2B5EF4-FFF2-40B4-BE49-F238E27FC236}">
                  <a16:creationId xmlns:a16="http://schemas.microsoft.com/office/drawing/2014/main" id="{8EAB4F66-E2DF-CC00-73FD-CBFFD4DC1B39}"/>
                </a:ext>
              </a:extLst>
            </p:cNvPr>
            <p:cNvSpPr/>
            <p:nvPr/>
          </p:nvSpPr>
          <p:spPr>
            <a:xfrm>
              <a:off x="5575083" y="3810479"/>
              <a:ext cx="454815" cy="454815"/>
            </a:xfrm>
            <a:custGeom>
              <a:avLst/>
              <a:gdLst>
                <a:gd name="connsiteX0" fmla="*/ 369189 w 369188"/>
                <a:gd name="connsiteY0" fmla="*/ 184595 h 369189"/>
                <a:gd name="connsiteX1" fmla="*/ 184595 w 369188"/>
                <a:gd name="connsiteY1" fmla="*/ 369189 h 369189"/>
                <a:gd name="connsiteX2" fmla="*/ 0 w 369188"/>
                <a:gd name="connsiteY2" fmla="*/ 184595 h 369189"/>
                <a:gd name="connsiteX3" fmla="*/ 184595 w 369188"/>
                <a:gd name="connsiteY3" fmla="*/ 0 h 369189"/>
                <a:gd name="connsiteX4" fmla="*/ 369189 w 369188"/>
                <a:gd name="connsiteY4" fmla="*/ 184595 h 369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88" h="369189">
                  <a:moveTo>
                    <a:pt x="369189" y="184595"/>
                  </a:moveTo>
                  <a:cubicBezTo>
                    <a:pt x="369189" y="286543"/>
                    <a:pt x="286543" y="369189"/>
                    <a:pt x="184595" y="369189"/>
                  </a:cubicBezTo>
                  <a:cubicBezTo>
                    <a:pt x="82646" y="369189"/>
                    <a:pt x="0" y="286543"/>
                    <a:pt x="0" y="184595"/>
                  </a:cubicBezTo>
                  <a:cubicBezTo>
                    <a:pt x="0" y="82646"/>
                    <a:pt x="82646" y="0"/>
                    <a:pt x="184595" y="0"/>
                  </a:cubicBezTo>
                  <a:cubicBezTo>
                    <a:pt x="286543" y="0"/>
                    <a:pt x="369189" y="82646"/>
                    <a:pt x="369189" y="184595"/>
                  </a:cubicBezTo>
                  <a:close/>
                </a:path>
              </a:pathLst>
            </a:custGeom>
            <a:noFill/>
            <a:ln w="28575" cap="flat">
              <a:solidFill>
                <a:schemeClr val="bg1"/>
              </a:solidFill>
              <a:prstDash val="solid"/>
              <a:miter/>
            </a:ln>
          </p:spPr>
          <p:txBody>
            <a:bodyPr rtlCol="0" anchor="ctr"/>
            <a:lstStyle/>
            <a:p>
              <a:endParaRPr lang="en-GB"/>
            </a:p>
          </p:txBody>
        </p:sp>
        <p:sp>
          <p:nvSpPr>
            <p:cNvPr id="51" name="Freeform 50">
              <a:extLst>
                <a:ext uri="{FF2B5EF4-FFF2-40B4-BE49-F238E27FC236}">
                  <a16:creationId xmlns:a16="http://schemas.microsoft.com/office/drawing/2014/main" id="{AE0E4638-A90B-20BF-5EBD-7F96FADDE9F1}"/>
                </a:ext>
              </a:extLst>
            </p:cNvPr>
            <p:cNvSpPr/>
            <p:nvPr/>
          </p:nvSpPr>
          <p:spPr>
            <a:xfrm>
              <a:off x="5931215" y="4170364"/>
              <a:ext cx="266152" cy="266151"/>
            </a:xfrm>
            <a:custGeom>
              <a:avLst/>
              <a:gdLst>
                <a:gd name="connsiteX0" fmla="*/ 45053 w 216044"/>
                <a:gd name="connsiteY0" fmla="*/ 0 h 216044"/>
                <a:gd name="connsiteX1" fmla="*/ 203835 w 216044"/>
                <a:gd name="connsiteY1" fmla="*/ 158782 h 216044"/>
                <a:gd name="connsiteX2" fmla="*/ 207740 w 216044"/>
                <a:gd name="connsiteY2" fmla="*/ 207740 h 216044"/>
                <a:gd name="connsiteX3" fmla="*/ 207740 w 216044"/>
                <a:gd name="connsiteY3" fmla="*/ 207740 h 216044"/>
                <a:gd name="connsiteX4" fmla="*/ 158782 w 216044"/>
                <a:gd name="connsiteY4" fmla="*/ 203835 h 216044"/>
                <a:gd name="connsiteX5" fmla="*/ 0 w 216044"/>
                <a:gd name="connsiteY5" fmla="*/ 45053 h 21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44" h="216044">
                  <a:moveTo>
                    <a:pt x="45053" y="0"/>
                  </a:moveTo>
                  <a:lnTo>
                    <a:pt x="203835" y="158782"/>
                  </a:lnTo>
                  <a:cubicBezTo>
                    <a:pt x="218408" y="173355"/>
                    <a:pt x="220218" y="195358"/>
                    <a:pt x="207740" y="207740"/>
                  </a:cubicBezTo>
                  <a:lnTo>
                    <a:pt x="207740" y="207740"/>
                  </a:lnTo>
                  <a:cubicBezTo>
                    <a:pt x="195263" y="220218"/>
                    <a:pt x="173355" y="218408"/>
                    <a:pt x="158782" y="203835"/>
                  </a:cubicBezTo>
                  <a:lnTo>
                    <a:pt x="0" y="45053"/>
                  </a:lnTo>
                </a:path>
              </a:pathLst>
            </a:custGeom>
            <a:noFill/>
            <a:ln w="28575" cap="flat">
              <a:solidFill>
                <a:schemeClr val="bg1"/>
              </a:solidFill>
              <a:prstDash val="solid"/>
              <a:miter/>
            </a:ln>
          </p:spPr>
          <p:txBody>
            <a:bodyPr rtlCol="0" anchor="ctr"/>
            <a:lstStyle/>
            <a:p>
              <a:endParaRPr lang="en-GB"/>
            </a:p>
          </p:txBody>
        </p:sp>
        <p:sp>
          <p:nvSpPr>
            <p:cNvPr id="52" name="Freeform 51">
              <a:extLst>
                <a:ext uri="{FF2B5EF4-FFF2-40B4-BE49-F238E27FC236}">
                  <a16:creationId xmlns:a16="http://schemas.microsoft.com/office/drawing/2014/main" id="{FFC4A3FF-012F-7914-9771-1682CFC87295}"/>
                </a:ext>
              </a:extLst>
            </p:cNvPr>
            <p:cNvSpPr/>
            <p:nvPr/>
          </p:nvSpPr>
          <p:spPr>
            <a:xfrm>
              <a:off x="5992584" y="4242295"/>
              <a:ext cx="54211" cy="56675"/>
            </a:xfrm>
            <a:custGeom>
              <a:avLst/>
              <a:gdLst>
                <a:gd name="connsiteX0" fmla="*/ 0 w 44005"/>
                <a:gd name="connsiteY0" fmla="*/ 46006 h 46005"/>
                <a:gd name="connsiteX1" fmla="*/ 44005 w 44005"/>
                <a:gd name="connsiteY1" fmla="*/ 0 h 46005"/>
              </a:gdLst>
              <a:ahLst/>
              <a:cxnLst>
                <a:cxn ang="0">
                  <a:pos x="connsiteX0" y="connsiteY0"/>
                </a:cxn>
                <a:cxn ang="0">
                  <a:pos x="connsiteX1" y="connsiteY1"/>
                </a:cxn>
              </a:cxnLst>
              <a:rect l="l" t="t" r="r" b="b"/>
              <a:pathLst>
                <a:path w="44005" h="46005">
                  <a:moveTo>
                    <a:pt x="0" y="46006"/>
                  </a:moveTo>
                  <a:lnTo>
                    <a:pt x="44005" y="0"/>
                  </a:lnTo>
                </a:path>
              </a:pathLst>
            </a:custGeom>
            <a:ln w="28575" cap="flat">
              <a:solidFill>
                <a:schemeClr val="bg1"/>
              </a:solidFill>
              <a:prstDash val="solid"/>
              <a:miter/>
            </a:ln>
          </p:spPr>
          <p:txBody>
            <a:bodyPr rtlCol="0" anchor="ctr"/>
            <a:lstStyle/>
            <a:p>
              <a:endParaRPr lang="en-GB"/>
            </a:p>
          </p:txBody>
        </p:sp>
        <p:sp>
          <p:nvSpPr>
            <p:cNvPr id="53" name="Oval 52">
              <a:extLst>
                <a:ext uri="{FF2B5EF4-FFF2-40B4-BE49-F238E27FC236}">
                  <a16:creationId xmlns:a16="http://schemas.microsoft.com/office/drawing/2014/main" id="{EBF0E85B-6CEC-2BFB-FF79-266C7EA1FA48}"/>
                </a:ext>
              </a:extLst>
            </p:cNvPr>
            <p:cNvSpPr/>
            <p:nvPr/>
          </p:nvSpPr>
          <p:spPr>
            <a:xfrm>
              <a:off x="5636311" y="3873711"/>
              <a:ext cx="328349" cy="3283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pic>
          <p:nvPicPr>
            <p:cNvPr id="54" name="Graphic 53" descr="Line arrow: Straight with solid fill">
              <a:extLst>
                <a:ext uri="{FF2B5EF4-FFF2-40B4-BE49-F238E27FC236}">
                  <a16:creationId xmlns:a16="http://schemas.microsoft.com/office/drawing/2014/main" id="{995FDFE2-7028-D252-32CE-BA964E5B0F96}"/>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r="42819"/>
            <a:stretch/>
          </p:blipFill>
          <p:spPr>
            <a:xfrm rot="16200000">
              <a:off x="5702614" y="3864161"/>
              <a:ext cx="208867" cy="365273"/>
            </a:xfrm>
            <a:prstGeom prst="rect">
              <a:avLst/>
            </a:prstGeom>
          </p:spPr>
        </p:pic>
      </p:grpSp>
      <p:sp>
        <p:nvSpPr>
          <p:cNvPr id="55" name="Oval 54">
            <a:extLst>
              <a:ext uri="{FF2B5EF4-FFF2-40B4-BE49-F238E27FC236}">
                <a16:creationId xmlns:a16="http://schemas.microsoft.com/office/drawing/2014/main" id="{D36480E0-633A-7F1B-7B1C-1E6182AB2E6D}"/>
              </a:ext>
            </a:extLst>
          </p:cNvPr>
          <p:cNvSpPr/>
          <p:nvPr/>
        </p:nvSpPr>
        <p:spPr>
          <a:xfrm>
            <a:off x="1582170" y="3632703"/>
            <a:ext cx="328349" cy="32834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pic>
        <p:nvPicPr>
          <p:cNvPr id="56" name="Graphic 55" descr="Line arrow: Straight with solid fill">
            <a:extLst>
              <a:ext uri="{FF2B5EF4-FFF2-40B4-BE49-F238E27FC236}">
                <a16:creationId xmlns:a16="http://schemas.microsoft.com/office/drawing/2014/main" id="{26E29464-EAF1-15B2-D02F-420A970F28E3}"/>
              </a:ext>
            </a:extLst>
          </p:cNvPr>
          <p:cNvPicPr>
            <a:picLocks noChangeAspect="1"/>
          </p:cNvPicPr>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r="42819"/>
          <a:stretch/>
        </p:blipFill>
        <p:spPr>
          <a:xfrm rot="16200000">
            <a:off x="1645085" y="3623153"/>
            <a:ext cx="208867" cy="365273"/>
          </a:xfrm>
          <a:prstGeom prst="rect">
            <a:avLst/>
          </a:prstGeom>
        </p:spPr>
      </p:pic>
      <p:sp>
        <p:nvSpPr>
          <p:cNvPr id="57" name="Rectangle: Rounded Corners 10">
            <a:extLst>
              <a:ext uri="{FF2B5EF4-FFF2-40B4-BE49-F238E27FC236}">
                <a16:creationId xmlns:a16="http://schemas.microsoft.com/office/drawing/2014/main" id="{43425173-C28E-B6CD-C471-0BA3E96817BA}"/>
              </a:ext>
            </a:extLst>
          </p:cNvPr>
          <p:cNvSpPr/>
          <p:nvPr/>
        </p:nvSpPr>
        <p:spPr>
          <a:xfrm>
            <a:off x="647700" y="6514998"/>
            <a:ext cx="6266448" cy="3021277"/>
          </a:xfrm>
          <a:prstGeom prst="roundRect">
            <a:avLst>
              <a:gd name="adj" fmla="val 4152"/>
            </a:avLst>
          </a:prstGeom>
          <a:solidFill>
            <a:schemeClr val="bg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mj-lt"/>
            </a:endParaRPr>
          </a:p>
        </p:txBody>
      </p:sp>
      <p:graphicFrame>
        <p:nvGraphicFramePr>
          <p:cNvPr id="62" name="Chart 61">
            <a:extLst>
              <a:ext uri="{FF2B5EF4-FFF2-40B4-BE49-F238E27FC236}">
                <a16:creationId xmlns:a16="http://schemas.microsoft.com/office/drawing/2014/main" id="{E6FD30B3-55AA-7799-8531-3F997A889351}"/>
              </a:ext>
            </a:extLst>
          </p:cNvPr>
          <p:cNvGraphicFramePr/>
          <p:nvPr>
            <p:extLst>
              <p:ext uri="{D42A27DB-BD31-4B8C-83A1-F6EECF244321}">
                <p14:modId xmlns:p14="http://schemas.microsoft.com/office/powerpoint/2010/main" val="472316726"/>
              </p:ext>
            </p:extLst>
          </p:nvPr>
        </p:nvGraphicFramePr>
        <p:xfrm>
          <a:off x="885620" y="6638616"/>
          <a:ext cx="5826925" cy="2823662"/>
        </p:xfrm>
        <a:graphic>
          <a:graphicData uri="http://schemas.openxmlformats.org/drawingml/2006/chart">
            <c:chart xmlns:c="http://schemas.openxmlformats.org/drawingml/2006/chart" xmlns:r="http://schemas.openxmlformats.org/officeDocument/2006/relationships" r:id="rId10"/>
          </a:graphicData>
        </a:graphic>
      </p:graphicFrame>
      <p:sp>
        <p:nvSpPr>
          <p:cNvPr id="64" name="Google Shape;571;g20a4c536492_0_2243">
            <a:extLst>
              <a:ext uri="{FF2B5EF4-FFF2-40B4-BE49-F238E27FC236}">
                <a16:creationId xmlns:a16="http://schemas.microsoft.com/office/drawing/2014/main" id="{8D2F1E39-38C1-EBF9-33D1-56AEA90B7D53}"/>
              </a:ext>
            </a:extLst>
          </p:cNvPr>
          <p:cNvSpPr/>
          <p:nvPr/>
        </p:nvSpPr>
        <p:spPr>
          <a:xfrm>
            <a:off x="1850486" y="4267438"/>
            <a:ext cx="597439" cy="271655"/>
          </a:xfrm>
          <a:prstGeom prst="roundRect">
            <a:avLst>
              <a:gd name="adj" fmla="val 7954"/>
            </a:avLst>
          </a:prstGeom>
          <a:solidFill>
            <a:srgbClr val="000000"/>
          </a:solidFill>
          <a:ln>
            <a:noFill/>
          </a:ln>
        </p:spPr>
        <p:txBody>
          <a:bodyPr spcFirstLastPara="1" wrap="square" lIns="144000" tIns="0" rIns="0" bIns="0" anchor="ctr" anchorCtr="0">
            <a:noAutofit/>
          </a:bodyPr>
          <a:lstStyle/>
          <a:p>
            <a:pPr marL="0" marR="0" lvl="0" indent="0" algn="ctr" rtl="0">
              <a:spcBef>
                <a:spcPts val="0"/>
              </a:spcBef>
              <a:spcAft>
                <a:spcPts val="0"/>
              </a:spcAft>
              <a:buNone/>
            </a:pPr>
            <a:r>
              <a:rPr lang="en-US" sz="1000" i="0" strike="noStrike" cap="none">
                <a:solidFill>
                  <a:schemeClr val="bg1"/>
                </a:solidFill>
                <a:latin typeface="+mj-lt"/>
                <a:ea typeface="Lato Light"/>
                <a:cs typeface="Lato Light"/>
                <a:sym typeface="Lato Light"/>
              </a:rPr>
              <a:t>17.1%</a:t>
            </a:r>
            <a:endParaRPr sz="500">
              <a:solidFill>
                <a:schemeClr val="bg1"/>
              </a:solidFill>
            </a:endParaRPr>
          </a:p>
        </p:txBody>
      </p:sp>
      <p:pic>
        <p:nvPicPr>
          <p:cNvPr id="66" name="Graphic 65" descr="Arrow Down with solid fill">
            <a:extLst>
              <a:ext uri="{FF2B5EF4-FFF2-40B4-BE49-F238E27FC236}">
                <a16:creationId xmlns:a16="http://schemas.microsoft.com/office/drawing/2014/main" id="{E53FBBF8-62BB-80EB-644D-63B99EC8DF9B}"/>
              </a:ext>
            </a:extLst>
          </p:cNvPr>
          <p:cNvPicPr>
            <a:picLocks noChangeAspect="1"/>
          </p:cNvPicPr>
          <p:nvPr/>
        </p:nvPicPr>
        <p:blipFill rotWithShape="1">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t="47209"/>
          <a:stretch/>
        </p:blipFill>
        <p:spPr>
          <a:xfrm>
            <a:off x="1828832" y="4345396"/>
            <a:ext cx="285284" cy="150602"/>
          </a:xfrm>
          <a:prstGeom prst="rect">
            <a:avLst/>
          </a:prstGeom>
        </p:spPr>
      </p:pic>
      <p:sp>
        <p:nvSpPr>
          <p:cNvPr id="67" name="Google Shape;571;g20a4c536492_0_2243">
            <a:extLst>
              <a:ext uri="{FF2B5EF4-FFF2-40B4-BE49-F238E27FC236}">
                <a16:creationId xmlns:a16="http://schemas.microsoft.com/office/drawing/2014/main" id="{07EF1C8E-818B-1205-A874-FA8DDD58D168}"/>
              </a:ext>
            </a:extLst>
          </p:cNvPr>
          <p:cNvSpPr/>
          <p:nvPr/>
        </p:nvSpPr>
        <p:spPr>
          <a:xfrm>
            <a:off x="3681672" y="4267438"/>
            <a:ext cx="597439" cy="271655"/>
          </a:xfrm>
          <a:prstGeom prst="roundRect">
            <a:avLst>
              <a:gd name="adj" fmla="val 7954"/>
            </a:avLst>
          </a:prstGeom>
          <a:solidFill>
            <a:srgbClr val="000000"/>
          </a:solidFill>
          <a:ln>
            <a:noFill/>
          </a:ln>
        </p:spPr>
        <p:txBody>
          <a:bodyPr spcFirstLastPara="1" wrap="square" lIns="144000" tIns="0" rIns="0" bIns="0" anchor="ctr" anchorCtr="0">
            <a:noAutofit/>
          </a:bodyPr>
          <a:lstStyle/>
          <a:p>
            <a:pPr marL="0" marR="0" lvl="0" indent="0" algn="ctr" rtl="0">
              <a:spcBef>
                <a:spcPts val="0"/>
              </a:spcBef>
              <a:spcAft>
                <a:spcPts val="0"/>
              </a:spcAft>
              <a:buNone/>
            </a:pPr>
            <a:r>
              <a:rPr lang="en-US" sz="1000" i="0" strike="noStrike" cap="none">
                <a:solidFill>
                  <a:schemeClr val="bg1"/>
                </a:solidFill>
                <a:latin typeface="+mj-lt"/>
                <a:ea typeface="Lato Light"/>
                <a:cs typeface="Lato Light"/>
                <a:sym typeface="Lato Light"/>
              </a:rPr>
              <a:t>0.0%</a:t>
            </a:r>
            <a:endParaRPr sz="500">
              <a:solidFill>
                <a:schemeClr val="bg1"/>
              </a:solidFill>
            </a:endParaRPr>
          </a:p>
        </p:txBody>
      </p:sp>
      <p:pic>
        <p:nvPicPr>
          <p:cNvPr id="68" name="Graphic 67" descr="Arrow Down with solid fill">
            <a:extLst>
              <a:ext uri="{FF2B5EF4-FFF2-40B4-BE49-F238E27FC236}">
                <a16:creationId xmlns:a16="http://schemas.microsoft.com/office/drawing/2014/main" id="{95D4C7E9-8D57-D7CE-2BFB-3EB7DC4B37E4}"/>
              </a:ext>
            </a:extLst>
          </p:cNvPr>
          <p:cNvPicPr>
            <a:picLocks noChangeAspect="1"/>
          </p:cNvPicPr>
          <p:nvPr/>
        </p:nvPicPr>
        <p:blipFill rotWithShape="1">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t="47209"/>
          <a:stretch/>
        </p:blipFill>
        <p:spPr>
          <a:xfrm>
            <a:off x="3660018" y="4345396"/>
            <a:ext cx="285284" cy="150602"/>
          </a:xfrm>
          <a:prstGeom prst="rect">
            <a:avLst/>
          </a:prstGeom>
        </p:spPr>
      </p:pic>
      <p:sp>
        <p:nvSpPr>
          <p:cNvPr id="69" name="Google Shape;571;g20a4c536492_0_2243">
            <a:extLst>
              <a:ext uri="{FF2B5EF4-FFF2-40B4-BE49-F238E27FC236}">
                <a16:creationId xmlns:a16="http://schemas.microsoft.com/office/drawing/2014/main" id="{AC3B6548-1326-C9C4-CA9C-1A7AED828DC8}"/>
              </a:ext>
            </a:extLst>
          </p:cNvPr>
          <p:cNvSpPr/>
          <p:nvPr/>
        </p:nvSpPr>
        <p:spPr>
          <a:xfrm>
            <a:off x="4916389" y="4107634"/>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spc="100">
                <a:solidFill>
                  <a:schemeClr val="bg1"/>
                </a:solidFill>
                <a:latin typeface="+mj-lt"/>
                <a:ea typeface="Lato Light"/>
                <a:cs typeface="Lato Light"/>
                <a:sym typeface="Lato Light"/>
              </a:rPr>
              <a:t>0</a:t>
            </a:r>
            <a:endParaRPr sz="1400" b="1" spc="100">
              <a:solidFill>
                <a:schemeClr val="bg1"/>
              </a:solidFill>
            </a:endParaRPr>
          </a:p>
        </p:txBody>
      </p:sp>
      <p:sp>
        <p:nvSpPr>
          <p:cNvPr id="70" name="Google Shape;571;g20a4c536492_0_2243">
            <a:extLst>
              <a:ext uri="{FF2B5EF4-FFF2-40B4-BE49-F238E27FC236}">
                <a16:creationId xmlns:a16="http://schemas.microsoft.com/office/drawing/2014/main" id="{58F4F065-F48A-3558-D8F4-00C460FB18EF}"/>
              </a:ext>
            </a:extLst>
          </p:cNvPr>
          <p:cNvSpPr/>
          <p:nvPr/>
        </p:nvSpPr>
        <p:spPr>
          <a:xfrm>
            <a:off x="5644156" y="4267438"/>
            <a:ext cx="597439" cy="271655"/>
          </a:xfrm>
          <a:prstGeom prst="roundRect">
            <a:avLst>
              <a:gd name="adj" fmla="val 7954"/>
            </a:avLst>
          </a:prstGeom>
          <a:solidFill>
            <a:srgbClr val="000000"/>
          </a:solidFill>
          <a:ln>
            <a:noFill/>
          </a:ln>
        </p:spPr>
        <p:txBody>
          <a:bodyPr spcFirstLastPara="1" wrap="square" lIns="144000" tIns="0" rIns="0" bIns="0" anchor="ctr" anchorCtr="0">
            <a:noAutofit/>
          </a:bodyPr>
          <a:lstStyle/>
          <a:p>
            <a:pPr marL="0" marR="0" lvl="0" indent="0" algn="ctr" rtl="0">
              <a:spcBef>
                <a:spcPts val="0"/>
              </a:spcBef>
              <a:spcAft>
                <a:spcPts val="0"/>
              </a:spcAft>
              <a:buNone/>
            </a:pPr>
            <a:r>
              <a:rPr lang="en-US" sz="1000" i="0" strike="noStrike" cap="none">
                <a:solidFill>
                  <a:schemeClr val="bg1"/>
                </a:solidFill>
                <a:latin typeface="+mj-lt"/>
                <a:ea typeface="Lato Light"/>
                <a:cs typeface="Lato Light"/>
                <a:sym typeface="Lato Light"/>
              </a:rPr>
              <a:t>0.0%</a:t>
            </a:r>
            <a:endParaRPr sz="500">
              <a:solidFill>
                <a:schemeClr val="bg1"/>
              </a:solidFill>
            </a:endParaRPr>
          </a:p>
        </p:txBody>
      </p:sp>
      <p:pic>
        <p:nvPicPr>
          <p:cNvPr id="71" name="Graphic 70" descr="Arrow Down with solid fill">
            <a:extLst>
              <a:ext uri="{FF2B5EF4-FFF2-40B4-BE49-F238E27FC236}">
                <a16:creationId xmlns:a16="http://schemas.microsoft.com/office/drawing/2014/main" id="{30F9587B-98A0-9347-19D5-33EF78BADF5E}"/>
              </a:ext>
            </a:extLst>
          </p:cNvPr>
          <p:cNvPicPr>
            <a:picLocks noChangeAspect="1"/>
          </p:cNvPicPr>
          <p:nvPr/>
        </p:nvPicPr>
        <p:blipFill rotWithShape="1">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rcRect t="47209"/>
          <a:stretch/>
        </p:blipFill>
        <p:spPr>
          <a:xfrm>
            <a:off x="5622502" y="4345396"/>
            <a:ext cx="285284" cy="150602"/>
          </a:xfrm>
          <a:prstGeom prst="rect">
            <a:avLst/>
          </a:prstGeom>
        </p:spPr>
      </p:pic>
      <p:grpSp>
        <p:nvGrpSpPr>
          <p:cNvPr id="5" name="Group 4">
            <a:extLst>
              <a:ext uri="{FF2B5EF4-FFF2-40B4-BE49-F238E27FC236}">
                <a16:creationId xmlns:a16="http://schemas.microsoft.com/office/drawing/2014/main" id="{02843A7E-4A02-A5CB-449E-53F36A4823DE}"/>
              </a:ext>
            </a:extLst>
          </p:cNvPr>
          <p:cNvGrpSpPr/>
          <p:nvPr/>
        </p:nvGrpSpPr>
        <p:grpSpPr>
          <a:xfrm>
            <a:off x="6075239" y="167602"/>
            <a:ext cx="1208978" cy="259136"/>
            <a:chOff x="588861" y="8950826"/>
            <a:chExt cx="1430622" cy="306644"/>
          </a:xfrm>
        </p:grpSpPr>
        <p:sp>
          <p:nvSpPr>
            <p:cNvPr id="6" name="Text Placeholder 20">
              <a:hlinkClick r:id="rId17" action="ppaction://hlinksldjump"/>
              <a:extLst>
                <a:ext uri="{FF2B5EF4-FFF2-40B4-BE49-F238E27FC236}">
                  <a16:creationId xmlns:a16="http://schemas.microsoft.com/office/drawing/2014/main" id="{F92D9784-FC49-699D-672F-7003FD590868}"/>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7" name="Graphic 6" descr="Arrow Right with solid fill">
              <a:extLst>
                <a:ext uri="{FF2B5EF4-FFF2-40B4-BE49-F238E27FC236}">
                  <a16:creationId xmlns:a16="http://schemas.microsoft.com/office/drawing/2014/main" id="{9D696AF0-D0DE-002A-F6F8-04EB6B1D3408}"/>
                </a:ext>
              </a:extLst>
            </p:cNvPr>
            <p:cNvPicPr>
              <a:picLocks noChangeAspect="1"/>
            </p:cNvPicPr>
            <p:nvPr/>
          </p:nvPicPr>
          <p:blipFill rotWithShape="1">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rcRect l="36007"/>
            <a:stretch/>
          </p:blipFill>
          <p:spPr>
            <a:xfrm rot="10800000">
              <a:off x="687470" y="8950826"/>
              <a:ext cx="196230" cy="306644"/>
            </a:xfrm>
            <a:prstGeom prst="rect">
              <a:avLst/>
            </a:prstGeom>
          </p:spPr>
        </p:pic>
      </p:grpSp>
      <p:sp>
        <p:nvSpPr>
          <p:cNvPr id="3" name="Arrow: Pentagon 107">
            <a:extLst>
              <a:ext uri="{FF2B5EF4-FFF2-40B4-BE49-F238E27FC236}">
                <a16:creationId xmlns:a16="http://schemas.microsoft.com/office/drawing/2014/main" id="{C62E247A-D3C7-7C92-7D17-B6B90FEB384C}"/>
              </a:ext>
            </a:extLst>
          </p:cNvPr>
          <p:cNvSpPr/>
          <p:nvPr/>
        </p:nvSpPr>
        <p:spPr>
          <a:xfrm rot="10800000" flipH="1" flipV="1">
            <a:off x="7559675" y="3555787"/>
            <a:ext cx="5106404" cy="1298104"/>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Edit the numbers in the  boxes specific to the assessment based on Lookalike screen in Infoblox Portal </a:t>
            </a:r>
            <a:endParaRPr lang="en-GB" sz="1600">
              <a:solidFill>
                <a:schemeClr val="tx1"/>
              </a:solidFill>
              <a:latin typeface="Lato" panose="020F0502020204030203" pitchFamily="34" charset="77"/>
            </a:endParaRPr>
          </a:p>
        </p:txBody>
      </p:sp>
      <p:sp>
        <p:nvSpPr>
          <p:cNvPr id="4" name="Arrow: Pentagon 107">
            <a:extLst>
              <a:ext uri="{FF2B5EF4-FFF2-40B4-BE49-F238E27FC236}">
                <a16:creationId xmlns:a16="http://schemas.microsoft.com/office/drawing/2014/main" id="{CF709E9E-CA8E-819A-FFE4-E47C0F2420F5}"/>
              </a:ext>
            </a:extLst>
          </p:cNvPr>
          <p:cNvSpPr/>
          <p:nvPr/>
        </p:nvSpPr>
        <p:spPr>
          <a:xfrm rot="10800000" flipH="1" flipV="1">
            <a:off x="7559675" y="7396267"/>
            <a:ext cx="5106404" cy="1298104"/>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Right click on the graph to edit the numbers specific to the assessment.</a:t>
            </a:r>
            <a:endParaRPr lang="en-GB" sz="1600">
              <a:solidFill>
                <a:schemeClr val="tx1"/>
              </a:solidFill>
              <a:latin typeface="Lato" panose="020F0502020204030203" pitchFamily="34" charset="77"/>
            </a:endParaRPr>
          </a:p>
        </p:txBody>
      </p:sp>
    </p:spTree>
    <p:extLst>
      <p:ext uri="{BB962C8B-B14F-4D97-AF65-F5344CB8AC3E}">
        <p14:creationId xmlns:p14="http://schemas.microsoft.com/office/powerpoint/2010/main" val="34520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F1D850-1106-2560-9E2D-5365BBB48D8D}"/>
              </a:ext>
            </a:extLst>
          </p:cNvPr>
          <p:cNvSpPr>
            <a:spLocks noGrp="1"/>
          </p:cNvSpPr>
          <p:nvPr>
            <p:ph type="title"/>
          </p:nvPr>
        </p:nvSpPr>
        <p:spPr>
          <a:xfrm>
            <a:off x="647700" y="532780"/>
            <a:ext cx="6266448" cy="978562"/>
          </a:xfrm>
        </p:spPr>
        <p:txBody>
          <a:bodyPr/>
          <a:lstStyle/>
          <a:p>
            <a:r>
              <a:rPr lang="en-GB"/>
              <a:t>LOOKALIKE DOMAINS ANALYSIS</a:t>
            </a:r>
            <a:endParaRPr lang="en-US"/>
          </a:p>
        </p:txBody>
      </p:sp>
      <p:sp>
        <p:nvSpPr>
          <p:cNvPr id="40" name="Slide Number Placeholder 3">
            <a:extLst>
              <a:ext uri="{FF2B5EF4-FFF2-40B4-BE49-F238E27FC236}">
                <a16:creationId xmlns:a16="http://schemas.microsoft.com/office/drawing/2014/main" id="{BC4D41E2-9FCA-1A4E-95D9-2F96A0BC4D0B}"/>
              </a:ext>
            </a:extLst>
          </p:cNvPr>
          <p:cNvSpPr>
            <a:spLocks noGrp="1"/>
          </p:cNvSpPr>
          <p:nvPr>
            <p:ph type="sldNum" sz="quarter" idx="4"/>
          </p:nvPr>
        </p:nvSpPr>
        <p:spPr>
          <a:xfrm>
            <a:off x="5697352" y="10043112"/>
            <a:ext cx="1701800" cy="569913"/>
          </a:xfrm>
        </p:spPr>
        <p:txBody>
          <a:bodyPr/>
          <a:lstStyle/>
          <a:p>
            <a:fld id="{BFED2ECA-2287-224B-9022-53D385F324B0}" type="slidenum">
              <a:rPr lang="en-GB" smtClean="0"/>
              <a:t>25</a:t>
            </a:fld>
            <a:endParaRPr lang="en-GB"/>
          </a:p>
        </p:txBody>
      </p:sp>
      <p:grpSp>
        <p:nvGrpSpPr>
          <p:cNvPr id="70" name="Group 69">
            <a:extLst>
              <a:ext uri="{FF2B5EF4-FFF2-40B4-BE49-F238E27FC236}">
                <a16:creationId xmlns:a16="http://schemas.microsoft.com/office/drawing/2014/main" id="{E4195C78-D1CC-6841-C93E-7C83D830AF27}"/>
              </a:ext>
            </a:extLst>
          </p:cNvPr>
          <p:cNvGrpSpPr/>
          <p:nvPr/>
        </p:nvGrpSpPr>
        <p:grpSpPr>
          <a:xfrm>
            <a:off x="6075239" y="167602"/>
            <a:ext cx="1208978" cy="259136"/>
            <a:chOff x="588861" y="8950826"/>
            <a:chExt cx="1430622" cy="306644"/>
          </a:xfrm>
        </p:grpSpPr>
        <p:sp>
          <p:nvSpPr>
            <p:cNvPr id="71" name="Text Placeholder 20">
              <a:hlinkClick r:id="rId2" action="ppaction://hlinksldjump"/>
              <a:extLst>
                <a:ext uri="{FF2B5EF4-FFF2-40B4-BE49-F238E27FC236}">
                  <a16:creationId xmlns:a16="http://schemas.microsoft.com/office/drawing/2014/main" id="{DA86CFAA-7DC9-FEA8-8494-34A43EA297CB}"/>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72" name="Graphic 71" descr="Arrow Right with solid fill">
              <a:extLst>
                <a:ext uri="{FF2B5EF4-FFF2-40B4-BE49-F238E27FC236}">
                  <a16:creationId xmlns:a16="http://schemas.microsoft.com/office/drawing/2014/main" id="{9D705594-15C3-A460-3794-F44851A0722F}"/>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6007"/>
            <a:stretch/>
          </p:blipFill>
          <p:spPr>
            <a:xfrm rot="10800000">
              <a:off x="687470" y="8950826"/>
              <a:ext cx="196230" cy="306644"/>
            </a:xfrm>
            <a:prstGeom prst="rect">
              <a:avLst/>
            </a:prstGeom>
          </p:spPr>
        </p:pic>
      </p:grpSp>
      <p:sp>
        <p:nvSpPr>
          <p:cNvPr id="10" name="Text Placeholder 20">
            <a:extLst>
              <a:ext uri="{FF2B5EF4-FFF2-40B4-BE49-F238E27FC236}">
                <a16:creationId xmlns:a16="http://schemas.microsoft.com/office/drawing/2014/main" id="{CD34A8F3-0A66-815D-2540-370A626967BA}"/>
              </a:ext>
            </a:extLst>
          </p:cNvPr>
          <p:cNvSpPr txBox="1">
            <a:spLocks/>
          </p:cNvSpPr>
          <p:nvPr/>
        </p:nvSpPr>
        <p:spPr>
          <a:xfrm>
            <a:off x="5228094" y="2014165"/>
            <a:ext cx="1683881" cy="1014622"/>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GB" sz="1400" b="1" i="0" u="none" strike="noStrike" kern="1200" cap="none" spc="0" normalizeH="0" baseline="0" noProof="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GB" sz="1000" b="0" i="0" u="none" strike="noStrike" kern="1200" cap="none" spc="0" normalizeH="0" baseline="0" noProof="0">
                <a:ln>
                  <a:noFill/>
                </a:ln>
                <a:solidFill>
                  <a:srgbClr val="FFFFFF"/>
                </a:solidFill>
                <a:effectLst/>
                <a:uLnTx/>
                <a:uFillTx/>
                <a:latin typeface="Lato"/>
                <a:ea typeface="Lato"/>
                <a:cs typeface="Lato"/>
                <a:sym typeface="Lato"/>
              </a:rPr>
              <a:t>Lorem ipsum dolor sit amet, consectetur adipiscing elit. </a:t>
            </a:r>
          </a:p>
        </p:txBody>
      </p:sp>
      <p:sp>
        <p:nvSpPr>
          <p:cNvPr id="11" name="Slide Number Placeholder 3">
            <a:extLst>
              <a:ext uri="{FF2B5EF4-FFF2-40B4-BE49-F238E27FC236}">
                <a16:creationId xmlns:a16="http://schemas.microsoft.com/office/drawing/2014/main" id="{9559052B-D82D-A5B2-2F29-7524070BDD43}"/>
              </a:ext>
            </a:extLst>
          </p:cNvPr>
          <p:cNvSpPr txBox="1">
            <a:spLocks/>
          </p:cNvSpPr>
          <p:nvPr/>
        </p:nvSpPr>
        <p:spPr>
          <a:xfrm>
            <a:off x="5697352" y="10043112"/>
            <a:ext cx="1701800" cy="569913"/>
          </a:xfrm>
          <a:prstGeom prst="rect">
            <a:avLst/>
          </a:prstGeom>
        </p:spPr>
        <p:txBody>
          <a:bodyPr vert="horz" lIns="91440" tIns="45720" rIns="91440" bIns="45720" rtlCol="0" anchor="ctr"/>
          <a:lstStyle>
            <a:defPPr>
              <a:defRPr lang="en-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ED2ECA-2287-224B-9022-53D385F324B0}" type="slidenum">
              <a:rPr lang="en-GB" smtClean="0"/>
              <a:pPr/>
              <a:t>25</a:t>
            </a:fld>
            <a:endParaRPr lang="en-GB"/>
          </a:p>
        </p:txBody>
      </p:sp>
      <p:pic>
        <p:nvPicPr>
          <p:cNvPr id="12" name="Grafik 12">
            <a:extLst>
              <a:ext uri="{FF2B5EF4-FFF2-40B4-BE49-F238E27FC236}">
                <a16:creationId xmlns:a16="http://schemas.microsoft.com/office/drawing/2014/main" id="{8373E004-2485-BE31-1791-9869BE3E6A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22476" y="2430495"/>
            <a:ext cx="1918370" cy="3914095"/>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13" name="Rahmen 9">
            <a:extLst>
              <a:ext uri="{FF2B5EF4-FFF2-40B4-BE49-F238E27FC236}">
                <a16:creationId xmlns:a16="http://schemas.microsoft.com/office/drawing/2014/main" id="{916592A8-5A6E-829B-63CA-826FD983072B}"/>
              </a:ext>
            </a:extLst>
          </p:cNvPr>
          <p:cNvSpPr/>
          <p:nvPr/>
        </p:nvSpPr>
        <p:spPr>
          <a:xfrm flipV="1">
            <a:off x="3403344" y="2437398"/>
            <a:ext cx="741889" cy="160417"/>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4" name="Grafik 13">
            <a:extLst>
              <a:ext uri="{FF2B5EF4-FFF2-40B4-BE49-F238E27FC236}">
                <a16:creationId xmlns:a16="http://schemas.microsoft.com/office/drawing/2014/main" id="{9C5587C5-36F4-3DA8-1C17-43BEF9145A8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4423" y="2437398"/>
            <a:ext cx="1855139" cy="3907192"/>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15" name="Rahmen 14">
            <a:extLst>
              <a:ext uri="{FF2B5EF4-FFF2-40B4-BE49-F238E27FC236}">
                <a16:creationId xmlns:a16="http://schemas.microsoft.com/office/drawing/2014/main" id="{EA6199AB-0223-9665-88CC-1A1C0411307B}"/>
              </a:ext>
            </a:extLst>
          </p:cNvPr>
          <p:cNvSpPr/>
          <p:nvPr/>
        </p:nvSpPr>
        <p:spPr>
          <a:xfrm flipV="1">
            <a:off x="641739" y="2430495"/>
            <a:ext cx="956723" cy="167319"/>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Rahmen 15">
            <a:extLst>
              <a:ext uri="{FF2B5EF4-FFF2-40B4-BE49-F238E27FC236}">
                <a16:creationId xmlns:a16="http://schemas.microsoft.com/office/drawing/2014/main" id="{317F9EB4-3D6A-E79E-E770-9D3B25896D55}"/>
              </a:ext>
            </a:extLst>
          </p:cNvPr>
          <p:cNvSpPr/>
          <p:nvPr/>
        </p:nvSpPr>
        <p:spPr>
          <a:xfrm>
            <a:off x="2731099" y="6180391"/>
            <a:ext cx="672245" cy="164199"/>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Rahmen 16">
            <a:extLst>
              <a:ext uri="{FF2B5EF4-FFF2-40B4-BE49-F238E27FC236}">
                <a16:creationId xmlns:a16="http://schemas.microsoft.com/office/drawing/2014/main" id="{8C6EE154-A004-6A79-B673-62A1DE89F0FE}"/>
              </a:ext>
            </a:extLst>
          </p:cNvPr>
          <p:cNvSpPr/>
          <p:nvPr/>
        </p:nvSpPr>
        <p:spPr>
          <a:xfrm>
            <a:off x="636060" y="6171364"/>
            <a:ext cx="894243" cy="164199"/>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Rahmen 17">
            <a:extLst>
              <a:ext uri="{FF2B5EF4-FFF2-40B4-BE49-F238E27FC236}">
                <a16:creationId xmlns:a16="http://schemas.microsoft.com/office/drawing/2014/main" id="{E50D6C7C-D5B1-A1D6-56A1-76A1A87B381F}"/>
              </a:ext>
            </a:extLst>
          </p:cNvPr>
          <p:cNvSpPr/>
          <p:nvPr/>
        </p:nvSpPr>
        <p:spPr>
          <a:xfrm>
            <a:off x="1384865" y="4216549"/>
            <a:ext cx="894243" cy="1828992"/>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19" name="Group 18">
            <a:extLst>
              <a:ext uri="{FF2B5EF4-FFF2-40B4-BE49-F238E27FC236}">
                <a16:creationId xmlns:a16="http://schemas.microsoft.com/office/drawing/2014/main" id="{3C215155-5A92-1D6A-A893-D20D7DCBDA7F}"/>
              </a:ext>
            </a:extLst>
          </p:cNvPr>
          <p:cNvGrpSpPr/>
          <p:nvPr/>
        </p:nvGrpSpPr>
        <p:grpSpPr>
          <a:xfrm rot="5400000">
            <a:off x="4681340" y="1960451"/>
            <a:ext cx="154828" cy="1108774"/>
            <a:chOff x="662863" y="7154226"/>
            <a:chExt cx="154828" cy="1108774"/>
          </a:xfrm>
        </p:grpSpPr>
        <p:cxnSp>
          <p:nvCxnSpPr>
            <p:cNvPr id="20" name="Straight Connector 19">
              <a:extLst>
                <a:ext uri="{FF2B5EF4-FFF2-40B4-BE49-F238E27FC236}">
                  <a16:creationId xmlns:a16="http://schemas.microsoft.com/office/drawing/2014/main" id="{9F60E479-EF56-3E77-3F87-ACED6F033A24}"/>
                </a:ext>
              </a:extLst>
            </p:cNvPr>
            <p:cNvCxnSpPr>
              <a:cxnSpLocks/>
            </p:cNvCxnSpPr>
            <p:nvPr/>
          </p:nvCxnSpPr>
          <p:spPr>
            <a:xfrm rot="16200000" flipH="1">
              <a:off x="206881" y="7732008"/>
              <a:ext cx="1061985" cy="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A67E7E8-877E-D5CC-5059-24231AABF7F6}"/>
                </a:ext>
              </a:extLst>
            </p:cNvPr>
            <p:cNvSpPr/>
            <p:nvPr/>
          </p:nvSpPr>
          <p:spPr>
            <a:xfrm>
              <a:off x="662863" y="715422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01820"/>
                </a:solidFill>
              </a:endParaRPr>
            </a:p>
          </p:txBody>
        </p:sp>
      </p:grpSp>
      <p:sp>
        <p:nvSpPr>
          <p:cNvPr id="22" name="Text Placeholder 20">
            <a:extLst>
              <a:ext uri="{FF2B5EF4-FFF2-40B4-BE49-F238E27FC236}">
                <a16:creationId xmlns:a16="http://schemas.microsoft.com/office/drawing/2014/main" id="{AD74473A-9EA4-C722-7FF1-4DD43EFE1F46}"/>
              </a:ext>
            </a:extLst>
          </p:cNvPr>
          <p:cNvSpPr txBox="1">
            <a:spLocks/>
          </p:cNvSpPr>
          <p:nvPr/>
        </p:nvSpPr>
        <p:spPr>
          <a:xfrm>
            <a:off x="644423" y="6839465"/>
            <a:ext cx="1587294" cy="773310"/>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GB" sz="1400" b="1" i="0" u="none" strike="noStrike" kern="1200" cap="none" spc="0" normalizeH="0" baseline="0" noProof="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GB" sz="1000" b="0" i="0" u="none" strike="noStrike" kern="1200" cap="none" spc="0" normalizeH="0" baseline="0" noProof="0">
                <a:ln>
                  <a:noFill/>
                </a:ln>
                <a:solidFill>
                  <a:srgbClr val="FFFFFF"/>
                </a:solidFill>
                <a:effectLst/>
                <a:uLnTx/>
                <a:uFillTx/>
                <a:latin typeface="Lato"/>
                <a:ea typeface="Lato"/>
                <a:cs typeface="Lato"/>
                <a:sym typeface="Lato"/>
              </a:rPr>
              <a:t>Lorem ipsum dolor sit amet, consectetur adipiscing elit. </a:t>
            </a:r>
          </a:p>
        </p:txBody>
      </p:sp>
      <p:grpSp>
        <p:nvGrpSpPr>
          <p:cNvPr id="23" name="Group 22">
            <a:extLst>
              <a:ext uri="{FF2B5EF4-FFF2-40B4-BE49-F238E27FC236}">
                <a16:creationId xmlns:a16="http://schemas.microsoft.com/office/drawing/2014/main" id="{3C52E72B-F414-4D69-3B56-3B0B26370F5E}"/>
              </a:ext>
            </a:extLst>
          </p:cNvPr>
          <p:cNvGrpSpPr/>
          <p:nvPr/>
        </p:nvGrpSpPr>
        <p:grpSpPr>
          <a:xfrm>
            <a:off x="1042686" y="6350372"/>
            <a:ext cx="154828" cy="542585"/>
            <a:chOff x="662839" y="7830999"/>
            <a:chExt cx="154828" cy="542585"/>
          </a:xfrm>
        </p:grpSpPr>
        <p:cxnSp>
          <p:nvCxnSpPr>
            <p:cNvPr id="24" name="Straight Connector 23">
              <a:extLst>
                <a:ext uri="{FF2B5EF4-FFF2-40B4-BE49-F238E27FC236}">
                  <a16:creationId xmlns:a16="http://schemas.microsoft.com/office/drawing/2014/main" id="{D17CC87D-7048-0054-01E9-AC418B7EF360}"/>
                </a:ext>
              </a:extLst>
            </p:cNvPr>
            <p:cNvCxnSpPr>
              <a:cxnSpLocks/>
            </p:cNvCxnSpPr>
            <p:nvPr/>
          </p:nvCxnSpPr>
          <p:spPr>
            <a:xfrm rot="10800000" flipV="1">
              <a:off x="737872" y="7830999"/>
              <a:ext cx="0" cy="432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C7C5D68-F560-0EE9-07C4-51A59D27BD58}"/>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01820"/>
                </a:solidFill>
              </a:endParaRPr>
            </a:p>
          </p:txBody>
        </p:sp>
      </p:grpSp>
      <p:sp>
        <p:nvSpPr>
          <p:cNvPr id="26" name="Text Placeholder 20">
            <a:extLst>
              <a:ext uri="{FF2B5EF4-FFF2-40B4-BE49-F238E27FC236}">
                <a16:creationId xmlns:a16="http://schemas.microsoft.com/office/drawing/2014/main" id="{895F41EA-884D-AD14-B9C5-539ECD3B8D33}"/>
              </a:ext>
            </a:extLst>
          </p:cNvPr>
          <p:cNvSpPr txBox="1">
            <a:spLocks/>
          </p:cNvSpPr>
          <p:nvPr/>
        </p:nvSpPr>
        <p:spPr>
          <a:xfrm>
            <a:off x="3073032" y="6831700"/>
            <a:ext cx="3372938" cy="773310"/>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GB" sz="1400" b="1" i="0" u="none" strike="noStrike" kern="1200" cap="none" spc="0" normalizeH="0" baseline="0" noProof="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GB" sz="1000" b="0" i="0" u="none" strike="noStrike" kern="1200" cap="none" spc="0" normalizeH="0" baseline="0" noProof="0">
                <a:ln>
                  <a:noFill/>
                </a:ln>
                <a:solidFill>
                  <a:srgbClr val="FFFFFF"/>
                </a:solidFill>
                <a:effectLst/>
                <a:uLnTx/>
                <a:uFillTx/>
                <a:latin typeface="Lato"/>
                <a:ea typeface="Lato"/>
                <a:cs typeface="Lato"/>
                <a:sym typeface="Lato"/>
              </a:rPr>
              <a:t>Lorem ipsum dolor sit amet, consectetur adipiscing elit. </a:t>
            </a:r>
          </a:p>
        </p:txBody>
      </p:sp>
      <p:sp>
        <p:nvSpPr>
          <p:cNvPr id="27" name="Text Placeholder 20">
            <a:extLst>
              <a:ext uri="{FF2B5EF4-FFF2-40B4-BE49-F238E27FC236}">
                <a16:creationId xmlns:a16="http://schemas.microsoft.com/office/drawing/2014/main" id="{469538EF-D198-3922-3EE0-ABBACB2FFEF1}"/>
              </a:ext>
            </a:extLst>
          </p:cNvPr>
          <p:cNvSpPr txBox="1">
            <a:spLocks/>
          </p:cNvSpPr>
          <p:nvPr/>
        </p:nvSpPr>
        <p:spPr>
          <a:xfrm>
            <a:off x="5228094" y="3695376"/>
            <a:ext cx="1683881" cy="1014622"/>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GB" sz="1400" b="1" i="0" u="none" strike="noStrike" kern="1200" cap="none" spc="0" normalizeH="0" baseline="0" noProof="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GB" sz="1000" b="0" i="0" u="none" strike="noStrike" kern="1200" cap="none" spc="0" normalizeH="0" baseline="0" noProof="0">
                <a:ln>
                  <a:noFill/>
                </a:ln>
                <a:solidFill>
                  <a:srgbClr val="FFFFFF"/>
                </a:solidFill>
                <a:effectLst/>
                <a:uLnTx/>
                <a:uFillTx/>
                <a:latin typeface="Lato"/>
                <a:ea typeface="Lato"/>
                <a:cs typeface="Lato"/>
                <a:sym typeface="Lato"/>
              </a:rPr>
              <a:t>Lorem ipsum dolor sit amet, consectetur adipiscing elit. </a:t>
            </a:r>
          </a:p>
        </p:txBody>
      </p:sp>
      <p:grpSp>
        <p:nvGrpSpPr>
          <p:cNvPr id="28" name="Group 27">
            <a:extLst>
              <a:ext uri="{FF2B5EF4-FFF2-40B4-BE49-F238E27FC236}">
                <a16:creationId xmlns:a16="http://schemas.microsoft.com/office/drawing/2014/main" id="{931FE8D0-7A69-260A-AE67-81436DDBE9C4}"/>
              </a:ext>
            </a:extLst>
          </p:cNvPr>
          <p:cNvGrpSpPr/>
          <p:nvPr/>
        </p:nvGrpSpPr>
        <p:grpSpPr>
          <a:xfrm rot="5400000">
            <a:off x="3747214" y="2715810"/>
            <a:ext cx="154828" cy="2978517"/>
            <a:chOff x="662840" y="5284483"/>
            <a:chExt cx="154828" cy="2978517"/>
          </a:xfrm>
        </p:grpSpPr>
        <p:cxnSp>
          <p:nvCxnSpPr>
            <p:cNvPr id="29" name="Straight Connector 28">
              <a:extLst>
                <a:ext uri="{FF2B5EF4-FFF2-40B4-BE49-F238E27FC236}">
                  <a16:creationId xmlns:a16="http://schemas.microsoft.com/office/drawing/2014/main" id="{4F77C168-3673-7C8F-08D1-FCFFD6B9ACF1}"/>
                </a:ext>
              </a:extLst>
            </p:cNvPr>
            <p:cNvCxnSpPr>
              <a:cxnSpLocks/>
            </p:cNvCxnSpPr>
            <p:nvPr/>
          </p:nvCxnSpPr>
          <p:spPr>
            <a:xfrm rot="16200000" flipH="1">
              <a:off x="-706319" y="6818808"/>
              <a:ext cx="2888384" cy="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3A5A63C-0F61-9C90-ADCC-D20BC159C24C}"/>
                </a:ext>
              </a:extLst>
            </p:cNvPr>
            <p:cNvSpPr/>
            <p:nvPr/>
          </p:nvSpPr>
          <p:spPr>
            <a:xfrm>
              <a:off x="662840" y="5284483"/>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01820"/>
                </a:solidFill>
              </a:endParaRPr>
            </a:p>
          </p:txBody>
        </p:sp>
      </p:grpSp>
      <p:sp>
        <p:nvSpPr>
          <p:cNvPr id="31" name="Arrow: Pentagon 107">
            <a:extLst>
              <a:ext uri="{FF2B5EF4-FFF2-40B4-BE49-F238E27FC236}">
                <a16:creationId xmlns:a16="http://schemas.microsoft.com/office/drawing/2014/main" id="{A30A2CFA-2284-1DA1-A14C-0E44A21304AF}"/>
              </a:ext>
            </a:extLst>
          </p:cNvPr>
          <p:cNvSpPr/>
          <p:nvPr/>
        </p:nvSpPr>
        <p:spPr>
          <a:xfrm rot="10800000" flipH="1" flipV="1">
            <a:off x="7559675" y="1431412"/>
            <a:ext cx="5106404" cy="216204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Swap in the actual screenshot that you want to show here and highlight the areas using the arrows and the callout boxes. Edit the content in the callout boxes to explain what you are showing to the reader and why.</a:t>
            </a:r>
            <a:endParaRPr lang="en-GB" sz="1600">
              <a:solidFill>
                <a:schemeClr val="tx1"/>
              </a:solidFill>
              <a:latin typeface="Lato" panose="020F0502020204030203" pitchFamily="34" charset="77"/>
            </a:endParaRPr>
          </a:p>
        </p:txBody>
      </p:sp>
      <p:sp>
        <p:nvSpPr>
          <p:cNvPr id="37" name="Arrow: Pentagon 107">
            <a:extLst>
              <a:ext uri="{FF2B5EF4-FFF2-40B4-BE49-F238E27FC236}">
                <a16:creationId xmlns:a16="http://schemas.microsoft.com/office/drawing/2014/main" id="{E6D6BEC8-B547-8961-3789-D09FCE238684}"/>
              </a:ext>
            </a:extLst>
          </p:cNvPr>
          <p:cNvSpPr/>
          <p:nvPr/>
        </p:nvSpPr>
        <p:spPr>
          <a:xfrm rot="10800000" flipH="1" flipV="1">
            <a:off x="7596408" y="8177329"/>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GB" sz="1600">
              <a:solidFill>
                <a:schemeClr val="tx1"/>
              </a:solidFill>
              <a:latin typeface="Lato" panose="020F0502020204030203" pitchFamily="34" charset="77"/>
            </a:endParaRPr>
          </a:p>
        </p:txBody>
      </p:sp>
      <p:grpSp>
        <p:nvGrpSpPr>
          <p:cNvPr id="38" name="Group 37">
            <a:extLst>
              <a:ext uri="{FF2B5EF4-FFF2-40B4-BE49-F238E27FC236}">
                <a16:creationId xmlns:a16="http://schemas.microsoft.com/office/drawing/2014/main" id="{E26C9216-13F1-8729-AD5D-03DC6256581C}"/>
              </a:ext>
            </a:extLst>
          </p:cNvPr>
          <p:cNvGrpSpPr/>
          <p:nvPr/>
        </p:nvGrpSpPr>
        <p:grpSpPr>
          <a:xfrm>
            <a:off x="3213678" y="6343865"/>
            <a:ext cx="154828" cy="551289"/>
            <a:chOff x="662839" y="7822295"/>
            <a:chExt cx="154828" cy="551289"/>
          </a:xfrm>
        </p:grpSpPr>
        <p:cxnSp>
          <p:nvCxnSpPr>
            <p:cNvPr id="39" name="Straight Connector 38">
              <a:extLst>
                <a:ext uri="{FF2B5EF4-FFF2-40B4-BE49-F238E27FC236}">
                  <a16:creationId xmlns:a16="http://schemas.microsoft.com/office/drawing/2014/main" id="{EA48D041-44D7-69DE-86F3-8986B6178DAA}"/>
                </a:ext>
              </a:extLst>
            </p:cNvPr>
            <p:cNvCxnSpPr>
              <a:cxnSpLocks/>
            </p:cNvCxnSpPr>
            <p:nvPr/>
          </p:nvCxnSpPr>
          <p:spPr>
            <a:xfrm rot="10800000" flipV="1">
              <a:off x="737872" y="7822295"/>
              <a:ext cx="0" cy="468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F69C1599-25DB-BAD3-4790-BA8D991ADC4B}"/>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01820"/>
                </a:solidFill>
              </a:endParaRPr>
            </a:p>
          </p:txBody>
        </p:sp>
      </p:grpSp>
      <p:sp>
        <p:nvSpPr>
          <p:cNvPr id="36" name="Text Placeholder 20">
            <a:extLst>
              <a:ext uri="{FF2B5EF4-FFF2-40B4-BE49-F238E27FC236}">
                <a16:creationId xmlns:a16="http://schemas.microsoft.com/office/drawing/2014/main" id="{2EE3D707-F53F-5F88-7937-92831F777FC5}"/>
              </a:ext>
            </a:extLst>
          </p:cNvPr>
          <p:cNvSpPr txBox="1">
            <a:spLocks/>
          </p:cNvSpPr>
          <p:nvPr/>
        </p:nvSpPr>
        <p:spPr>
          <a:xfrm>
            <a:off x="610724" y="8073438"/>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GB"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GB" sz="1600" b="1">
                <a:latin typeface="Lato"/>
                <a:ea typeface="Lato"/>
                <a:cs typeface="Lato"/>
                <a:sym typeface="Lato"/>
              </a:rPr>
              <a:t>SO WHAT?</a:t>
            </a:r>
            <a:endParaRPr lang="en-GB"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GB" sz="1200" b="1">
                <a:latin typeface="Lato"/>
                <a:ea typeface="Lato"/>
                <a:cs typeface="Lato"/>
                <a:sym typeface="Lato"/>
              </a:rPr>
              <a:t>What’s the impact on your organization?</a:t>
            </a:r>
            <a:endParaRPr lang="en-GB"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GB" sz="900">
                <a:latin typeface="Lato"/>
                <a:ea typeface="Lato"/>
                <a:cs typeface="Lato"/>
                <a:sym typeface="Lato"/>
              </a:rPr>
              <a:t>Lorem ipsum dolor sit amet, consectetur adipiscing elit. </a:t>
            </a:r>
            <a:endParaRPr lang="en-GB"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p:txBody>
      </p:sp>
      <p:grpSp>
        <p:nvGrpSpPr>
          <p:cNvPr id="2" name="Group 1">
            <a:extLst>
              <a:ext uri="{FF2B5EF4-FFF2-40B4-BE49-F238E27FC236}">
                <a16:creationId xmlns:a16="http://schemas.microsoft.com/office/drawing/2014/main" id="{6902D383-0945-36C1-77E1-F12198690B0D}"/>
              </a:ext>
            </a:extLst>
          </p:cNvPr>
          <p:cNvGrpSpPr/>
          <p:nvPr/>
        </p:nvGrpSpPr>
        <p:grpSpPr>
          <a:xfrm>
            <a:off x="6241485" y="8244212"/>
            <a:ext cx="520398" cy="520398"/>
            <a:chOff x="6273761" y="5356448"/>
            <a:chExt cx="520398" cy="520398"/>
          </a:xfrm>
        </p:grpSpPr>
        <p:sp>
          <p:nvSpPr>
            <p:cNvPr id="32" name="Rounded Rectangle 87">
              <a:extLst>
                <a:ext uri="{FF2B5EF4-FFF2-40B4-BE49-F238E27FC236}">
                  <a16:creationId xmlns:a16="http://schemas.microsoft.com/office/drawing/2014/main" id="{27765F81-C8BF-19AB-6F79-D031AAB11BB1}"/>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pic>
          <p:nvPicPr>
            <p:cNvPr id="33" name="Graphic 32">
              <a:extLst>
                <a:ext uri="{FF2B5EF4-FFF2-40B4-BE49-F238E27FC236}">
                  <a16:creationId xmlns:a16="http://schemas.microsoft.com/office/drawing/2014/main" id="{44CB877B-5100-A8DE-71BA-FEF314AE0C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138244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F1D850-1106-2560-9E2D-5365BBB48D8D}"/>
              </a:ext>
            </a:extLst>
          </p:cNvPr>
          <p:cNvSpPr>
            <a:spLocks noGrp="1"/>
          </p:cNvSpPr>
          <p:nvPr>
            <p:ph type="title"/>
          </p:nvPr>
        </p:nvSpPr>
        <p:spPr>
          <a:xfrm>
            <a:off x="647700" y="532780"/>
            <a:ext cx="6266448" cy="978562"/>
          </a:xfrm>
        </p:spPr>
        <p:txBody>
          <a:bodyPr/>
          <a:lstStyle/>
          <a:p>
            <a:r>
              <a:rPr lang="en-GB"/>
              <a:t>LOOKALIKE DOMAINS ANALYSIS</a:t>
            </a:r>
            <a:endParaRPr lang="en-US"/>
          </a:p>
        </p:txBody>
      </p:sp>
      <p:sp>
        <p:nvSpPr>
          <p:cNvPr id="40" name="Slide Number Placeholder 3">
            <a:extLst>
              <a:ext uri="{FF2B5EF4-FFF2-40B4-BE49-F238E27FC236}">
                <a16:creationId xmlns:a16="http://schemas.microsoft.com/office/drawing/2014/main" id="{BC4D41E2-9FCA-1A4E-95D9-2F96A0BC4D0B}"/>
              </a:ext>
            </a:extLst>
          </p:cNvPr>
          <p:cNvSpPr>
            <a:spLocks noGrp="1"/>
          </p:cNvSpPr>
          <p:nvPr>
            <p:ph type="sldNum" sz="quarter" idx="4"/>
          </p:nvPr>
        </p:nvSpPr>
        <p:spPr>
          <a:xfrm>
            <a:off x="5697352" y="10043112"/>
            <a:ext cx="1701800" cy="569913"/>
          </a:xfrm>
        </p:spPr>
        <p:txBody>
          <a:bodyPr/>
          <a:lstStyle/>
          <a:p>
            <a:fld id="{BFED2ECA-2287-224B-9022-53D385F324B0}" type="slidenum">
              <a:rPr lang="en-GB" smtClean="0"/>
              <a:t>26</a:t>
            </a:fld>
            <a:endParaRPr lang="en-GB"/>
          </a:p>
        </p:txBody>
      </p:sp>
      <p:grpSp>
        <p:nvGrpSpPr>
          <p:cNvPr id="70" name="Group 69">
            <a:extLst>
              <a:ext uri="{FF2B5EF4-FFF2-40B4-BE49-F238E27FC236}">
                <a16:creationId xmlns:a16="http://schemas.microsoft.com/office/drawing/2014/main" id="{E4195C78-D1CC-6841-C93E-7C83D830AF27}"/>
              </a:ext>
            </a:extLst>
          </p:cNvPr>
          <p:cNvGrpSpPr/>
          <p:nvPr/>
        </p:nvGrpSpPr>
        <p:grpSpPr>
          <a:xfrm>
            <a:off x="6075239" y="167602"/>
            <a:ext cx="1208978" cy="259136"/>
            <a:chOff x="588861" y="8950826"/>
            <a:chExt cx="1430622" cy="306644"/>
          </a:xfrm>
        </p:grpSpPr>
        <p:sp>
          <p:nvSpPr>
            <p:cNvPr id="71" name="Text Placeholder 20">
              <a:hlinkClick r:id="rId2" action="ppaction://hlinksldjump"/>
              <a:extLst>
                <a:ext uri="{FF2B5EF4-FFF2-40B4-BE49-F238E27FC236}">
                  <a16:creationId xmlns:a16="http://schemas.microsoft.com/office/drawing/2014/main" id="{DA86CFAA-7DC9-FEA8-8494-34A43EA297CB}"/>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72" name="Graphic 71" descr="Arrow Right with solid fill">
              <a:extLst>
                <a:ext uri="{FF2B5EF4-FFF2-40B4-BE49-F238E27FC236}">
                  <a16:creationId xmlns:a16="http://schemas.microsoft.com/office/drawing/2014/main" id="{9D705594-15C3-A460-3794-F44851A0722F}"/>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6007"/>
            <a:stretch/>
          </p:blipFill>
          <p:spPr>
            <a:xfrm rot="10800000">
              <a:off x="687470" y="8950826"/>
              <a:ext cx="196230" cy="306644"/>
            </a:xfrm>
            <a:prstGeom prst="rect">
              <a:avLst/>
            </a:prstGeom>
          </p:spPr>
        </p:pic>
      </p:grpSp>
      <p:pic>
        <p:nvPicPr>
          <p:cNvPr id="4" name="Grafik 22">
            <a:extLst>
              <a:ext uri="{FF2B5EF4-FFF2-40B4-BE49-F238E27FC236}">
                <a16:creationId xmlns:a16="http://schemas.microsoft.com/office/drawing/2014/main" id="{83DA74C9-C87C-21BB-C2DB-3C8FB78CFB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700" y="3128188"/>
            <a:ext cx="6351077" cy="3556368"/>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6" name="Text Placeholder 20">
            <a:extLst>
              <a:ext uri="{FF2B5EF4-FFF2-40B4-BE49-F238E27FC236}">
                <a16:creationId xmlns:a16="http://schemas.microsoft.com/office/drawing/2014/main" id="{BA9052AB-B45A-E4AB-608F-FA59C3FB4F8C}"/>
              </a:ext>
            </a:extLst>
          </p:cNvPr>
          <p:cNvSpPr txBox="1">
            <a:spLocks/>
          </p:cNvSpPr>
          <p:nvPr/>
        </p:nvSpPr>
        <p:spPr>
          <a:xfrm>
            <a:off x="3622258" y="1966920"/>
            <a:ext cx="2484908" cy="1014623"/>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GB" sz="1400" b="1" i="0" u="none" strike="noStrike" kern="1200" cap="none" spc="0" normalizeH="0" baseline="0" noProof="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GB" sz="1000" b="0" i="0" u="none" strike="noStrike" kern="1200" cap="none" spc="0" normalizeH="0" baseline="0" noProof="0">
                <a:ln>
                  <a:noFill/>
                </a:ln>
                <a:solidFill>
                  <a:srgbClr val="FFFFFF"/>
                </a:solidFill>
                <a:effectLst/>
                <a:uLnTx/>
                <a:uFillTx/>
                <a:latin typeface="Lato"/>
                <a:ea typeface="Lato"/>
                <a:cs typeface="Lato"/>
                <a:sym typeface="Lato"/>
              </a:rPr>
              <a:t>Lorem ipsum dolor sit amet, consectetur adipiscing elit. </a:t>
            </a:r>
          </a:p>
        </p:txBody>
      </p:sp>
      <p:grpSp>
        <p:nvGrpSpPr>
          <p:cNvPr id="9" name="Group 8">
            <a:extLst>
              <a:ext uri="{FF2B5EF4-FFF2-40B4-BE49-F238E27FC236}">
                <a16:creationId xmlns:a16="http://schemas.microsoft.com/office/drawing/2014/main" id="{E6A1CF35-5EEB-C3E7-7712-8DCCA7CD23C2}"/>
              </a:ext>
            </a:extLst>
          </p:cNvPr>
          <p:cNvGrpSpPr/>
          <p:nvPr/>
        </p:nvGrpSpPr>
        <p:grpSpPr>
          <a:xfrm rot="10800000">
            <a:off x="4451084" y="2913303"/>
            <a:ext cx="154828" cy="1531825"/>
            <a:chOff x="662839" y="6841759"/>
            <a:chExt cx="154828" cy="1531825"/>
          </a:xfrm>
        </p:grpSpPr>
        <p:cxnSp>
          <p:nvCxnSpPr>
            <p:cNvPr id="10" name="Straight Connector 9">
              <a:extLst>
                <a:ext uri="{FF2B5EF4-FFF2-40B4-BE49-F238E27FC236}">
                  <a16:creationId xmlns:a16="http://schemas.microsoft.com/office/drawing/2014/main" id="{FB8A9FF9-0E54-54B0-7F2B-374F27AFFCCD}"/>
                </a:ext>
              </a:extLst>
            </p:cNvPr>
            <p:cNvCxnSpPr>
              <a:cxnSpLocks/>
            </p:cNvCxnSpPr>
            <p:nvPr/>
          </p:nvCxnSpPr>
          <p:spPr>
            <a:xfrm>
              <a:off x="737872" y="6841759"/>
              <a:ext cx="0" cy="1476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193D92A-FF97-1C70-3C09-674FB33C00D1}"/>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01820"/>
                </a:solidFill>
              </a:endParaRPr>
            </a:p>
          </p:txBody>
        </p:sp>
      </p:grpSp>
      <p:sp>
        <p:nvSpPr>
          <p:cNvPr id="12" name="Arrow: Pentagon 107">
            <a:extLst>
              <a:ext uri="{FF2B5EF4-FFF2-40B4-BE49-F238E27FC236}">
                <a16:creationId xmlns:a16="http://schemas.microsoft.com/office/drawing/2014/main" id="{473CBFA1-AAF6-4840-4CD2-1ABFBB561DF4}"/>
              </a:ext>
            </a:extLst>
          </p:cNvPr>
          <p:cNvSpPr/>
          <p:nvPr/>
        </p:nvSpPr>
        <p:spPr>
          <a:xfrm rot="10800000" flipH="1" flipV="1">
            <a:off x="7759405" y="3379144"/>
            <a:ext cx="5106404" cy="216204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Swap in the actual screenshot that you want to show here and highlight the areas using the arrows and the callout boxes. Edit the content in the callout boxes to explain what you are showing to the reader and why.</a:t>
            </a:r>
            <a:endParaRPr lang="en-GB" sz="1600">
              <a:solidFill>
                <a:schemeClr val="tx1"/>
              </a:solidFill>
              <a:latin typeface="Lato" panose="020F0502020204030203" pitchFamily="34" charset="77"/>
            </a:endParaRPr>
          </a:p>
        </p:txBody>
      </p:sp>
      <p:sp>
        <p:nvSpPr>
          <p:cNvPr id="18" name="Arrow: Pentagon 107">
            <a:extLst>
              <a:ext uri="{FF2B5EF4-FFF2-40B4-BE49-F238E27FC236}">
                <a16:creationId xmlns:a16="http://schemas.microsoft.com/office/drawing/2014/main" id="{F6AE631E-0B2B-BB9B-CC5F-FAB58CE12529}"/>
              </a:ext>
            </a:extLst>
          </p:cNvPr>
          <p:cNvSpPr/>
          <p:nvPr/>
        </p:nvSpPr>
        <p:spPr>
          <a:xfrm rot="10800000" flipH="1" flipV="1">
            <a:off x="7759405" y="7843234"/>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GB" sz="1600">
              <a:solidFill>
                <a:schemeClr val="tx1"/>
              </a:solidFill>
              <a:latin typeface="Lato" panose="020F0502020204030203" pitchFamily="34" charset="77"/>
            </a:endParaRPr>
          </a:p>
        </p:txBody>
      </p:sp>
      <p:sp>
        <p:nvSpPr>
          <p:cNvPr id="5" name="Rahmen 23">
            <a:extLst>
              <a:ext uri="{FF2B5EF4-FFF2-40B4-BE49-F238E27FC236}">
                <a16:creationId xmlns:a16="http://schemas.microsoft.com/office/drawing/2014/main" id="{9CB9127F-F750-9621-DF34-76929D942C45}"/>
              </a:ext>
            </a:extLst>
          </p:cNvPr>
          <p:cNvSpPr/>
          <p:nvPr/>
        </p:nvSpPr>
        <p:spPr>
          <a:xfrm>
            <a:off x="2352494" y="4381343"/>
            <a:ext cx="2825727" cy="1362892"/>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Text Placeholder 20">
            <a:extLst>
              <a:ext uri="{FF2B5EF4-FFF2-40B4-BE49-F238E27FC236}">
                <a16:creationId xmlns:a16="http://schemas.microsoft.com/office/drawing/2014/main" id="{8BF9AFCA-2CB0-B238-9A8A-0CB9F3E95B5C}"/>
              </a:ext>
            </a:extLst>
          </p:cNvPr>
          <p:cNvSpPr txBox="1">
            <a:spLocks/>
          </p:cNvSpPr>
          <p:nvPr/>
        </p:nvSpPr>
        <p:spPr>
          <a:xfrm>
            <a:off x="610724" y="7512129"/>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GB"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GB" sz="1600" b="1">
                <a:latin typeface="Lato"/>
                <a:ea typeface="Lato"/>
                <a:cs typeface="Lato"/>
                <a:sym typeface="Lato"/>
              </a:rPr>
              <a:t>SO WHAT?</a:t>
            </a:r>
            <a:endParaRPr lang="en-GB"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GB" sz="1200" b="1">
                <a:latin typeface="Lato"/>
                <a:ea typeface="Lato"/>
                <a:cs typeface="Lato"/>
                <a:sym typeface="Lato"/>
              </a:rPr>
              <a:t>What’s the impact on your organization?</a:t>
            </a:r>
            <a:endParaRPr lang="en-GB"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GB" sz="900">
                <a:latin typeface="Lato"/>
                <a:ea typeface="Lato"/>
                <a:cs typeface="Lato"/>
                <a:sym typeface="Lato"/>
              </a:rPr>
              <a:t>Lorem ipsum dolor sit amet, consectetur adipiscing elit. </a:t>
            </a:r>
            <a:endParaRPr lang="en-GB"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p:txBody>
      </p:sp>
      <p:grpSp>
        <p:nvGrpSpPr>
          <p:cNvPr id="2" name="Group 1">
            <a:extLst>
              <a:ext uri="{FF2B5EF4-FFF2-40B4-BE49-F238E27FC236}">
                <a16:creationId xmlns:a16="http://schemas.microsoft.com/office/drawing/2014/main" id="{44A3940B-451A-3357-1AF3-76E0CE266338}"/>
              </a:ext>
            </a:extLst>
          </p:cNvPr>
          <p:cNvGrpSpPr/>
          <p:nvPr/>
        </p:nvGrpSpPr>
        <p:grpSpPr>
          <a:xfrm>
            <a:off x="6229910" y="7648569"/>
            <a:ext cx="520398" cy="520398"/>
            <a:chOff x="6273761" y="5356448"/>
            <a:chExt cx="520398" cy="520398"/>
          </a:xfrm>
        </p:grpSpPr>
        <p:sp>
          <p:nvSpPr>
            <p:cNvPr id="3" name="Rounded Rectangle 87">
              <a:extLst>
                <a:ext uri="{FF2B5EF4-FFF2-40B4-BE49-F238E27FC236}">
                  <a16:creationId xmlns:a16="http://schemas.microsoft.com/office/drawing/2014/main" id="{40F56109-DD31-A08B-3BCB-10F25E5A8BA1}"/>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pic>
          <p:nvPicPr>
            <p:cNvPr id="13" name="Graphic 12">
              <a:extLst>
                <a:ext uri="{FF2B5EF4-FFF2-40B4-BE49-F238E27FC236}">
                  <a16:creationId xmlns:a16="http://schemas.microsoft.com/office/drawing/2014/main" id="{7722432D-FBDB-D4E7-A662-53D2D670B7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297057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p:txBody>
          <a:bodyPr/>
          <a:lstStyle/>
          <a:p>
            <a:r>
              <a:rPr lang="en-GB"/>
              <a:t>SECURITY ACTIVITIES</a:t>
            </a:r>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8" name="Picture Placeholder 7" descr="A computer screen with a lock and numbers&#10;&#10;Description automatically generated">
            <a:extLst>
              <a:ext uri="{FF2B5EF4-FFF2-40B4-BE49-F238E27FC236}">
                <a16:creationId xmlns:a16="http://schemas.microsoft.com/office/drawing/2014/main" id="{DEC26E2C-F666-B1EB-EE53-CECECF4FD6E2}"/>
              </a:ext>
            </a:extLst>
          </p:cNvPr>
          <p:cNvPicPr>
            <a:picLocks noGrp="1" noChangeAspect="1"/>
          </p:cNvPicPr>
          <p:nvPr>
            <p:ph type="pic" sz="quarter" idx="10"/>
          </p:nvPr>
        </p:nvPicPr>
        <p:blipFill>
          <a:blip r:embed="rId2"/>
          <a:srcRect l="22761" r="22761"/>
          <a:stretch>
            <a:fillRect/>
          </a:stretch>
        </p:blipFill>
        <p:spPr>
          <a:noFill/>
        </p:spPr>
      </p:pic>
      <p:grpSp>
        <p:nvGrpSpPr>
          <p:cNvPr id="10" name="Group 9">
            <a:extLst>
              <a:ext uri="{FF2B5EF4-FFF2-40B4-BE49-F238E27FC236}">
                <a16:creationId xmlns:a16="http://schemas.microsoft.com/office/drawing/2014/main" id="{B7CD1EA6-4E73-0998-94F1-EF313717BD7C}"/>
              </a:ext>
            </a:extLst>
          </p:cNvPr>
          <p:cNvGrpSpPr/>
          <p:nvPr/>
        </p:nvGrpSpPr>
        <p:grpSpPr>
          <a:xfrm>
            <a:off x="6075239" y="167602"/>
            <a:ext cx="1208978" cy="259136"/>
            <a:chOff x="588861" y="8950826"/>
            <a:chExt cx="1430622" cy="306644"/>
          </a:xfrm>
        </p:grpSpPr>
        <p:sp>
          <p:nvSpPr>
            <p:cNvPr id="11" name="Text Placeholder 20">
              <a:hlinkClick r:id="rId3" action="ppaction://hlinksldjump"/>
              <a:extLst>
                <a:ext uri="{FF2B5EF4-FFF2-40B4-BE49-F238E27FC236}">
                  <a16:creationId xmlns:a16="http://schemas.microsoft.com/office/drawing/2014/main" id="{021023AE-7F9E-9F60-BF9E-9CF4A5D41688}"/>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9291E669-8DCB-79D6-3465-801BA64B2BFE}"/>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82751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8BB2-E83F-472B-E203-ED3C24D9DA7F}"/>
              </a:ext>
            </a:extLst>
          </p:cNvPr>
          <p:cNvSpPr>
            <a:spLocks noGrp="1"/>
          </p:cNvSpPr>
          <p:nvPr>
            <p:ph type="title"/>
          </p:nvPr>
        </p:nvSpPr>
        <p:spPr/>
        <p:txBody>
          <a:bodyPr/>
          <a:lstStyle/>
          <a:p>
            <a:r>
              <a:rPr lang="en-US"/>
              <a:t>SECURITY ACTIVITIES</a:t>
            </a:r>
          </a:p>
        </p:txBody>
      </p:sp>
      <p:sp>
        <p:nvSpPr>
          <p:cNvPr id="3" name="Text Placeholder 2">
            <a:extLst>
              <a:ext uri="{FF2B5EF4-FFF2-40B4-BE49-F238E27FC236}">
                <a16:creationId xmlns:a16="http://schemas.microsoft.com/office/drawing/2014/main" id="{9D8625C1-7ECD-9731-6627-B3AA1C00AB52}"/>
              </a:ext>
            </a:extLst>
          </p:cNvPr>
          <p:cNvSpPr>
            <a:spLocks noGrp="1"/>
          </p:cNvSpPr>
          <p:nvPr>
            <p:ph type="body" idx="11"/>
          </p:nvPr>
        </p:nvSpPr>
        <p:spPr>
          <a:xfrm>
            <a:off x="647700" y="1731778"/>
            <a:ext cx="6266447" cy="534436"/>
          </a:xfrm>
        </p:spPr>
        <p:txBody>
          <a:bodyPr/>
          <a:lstStyle/>
          <a:p>
            <a:r>
              <a:rPr lang="en-US" cap="none"/>
              <a:t>All DNS queries are logged, categorized, and attributed by severity to surface security-related events requiring further forensic analysis. </a:t>
            </a:r>
          </a:p>
        </p:txBody>
      </p:sp>
      <p:sp>
        <p:nvSpPr>
          <p:cNvPr id="4" name="Slide Number Placeholder 3">
            <a:extLst>
              <a:ext uri="{FF2B5EF4-FFF2-40B4-BE49-F238E27FC236}">
                <a16:creationId xmlns:a16="http://schemas.microsoft.com/office/drawing/2014/main" id="{C6BAE709-7A6B-22D5-6ED0-306F18E0BC6D}"/>
              </a:ext>
            </a:extLst>
          </p:cNvPr>
          <p:cNvSpPr>
            <a:spLocks noGrp="1"/>
          </p:cNvSpPr>
          <p:nvPr>
            <p:ph type="sldNum" sz="quarter" idx="4"/>
          </p:nvPr>
        </p:nvSpPr>
        <p:spPr/>
        <p:txBody>
          <a:bodyPr/>
          <a:lstStyle/>
          <a:p>
            <a:fld id="{BFED2ECA-2287-224B-9022-53D385F324B0}" type="slidenum">
              <a:rPr lang="en-US" smtClean="0"/>
              <a:t>28</a:t>
            </a:fld>
            <a:endParaRPr lang="en-US"/>
          </a:p>
        </p:txBody>
      </p:sp>
      <p:sp>
        <p:nvSpPr>
          <p:cNvPr id="8" name="Text Placeholder 2">
            <a:extLst>
              <a:ext uri="{FF2B5EF4-FFF2-40B4-BE49-F238E27FC236}">
                <a16:creationId xmlns:a16="http://schemas.microsoft.com/office/drawing/2014/main" id="{B8884493-C549-FB4B-1F80-E3F0B98C336C}"/>
              </a:ext>
            </a:extLst>
          </p:cNvPr>
          <p:cNvSpPr txBox="1">
            <a:spLocks/>
          </p:cNvSpPr>
          <p:nvPr/>
        </p:nvSpPr>
        <p:spPr>
          <a:xfrm>
            <a:off x="972274" y="2349098"/>
            <a:ext cx="2948908" cy="259062"/>
          </a:xfrm>
          <a:prstGeom prst="rect">
            <a:avLst/>
          </a:prstGeom>
        </p:spPr>
        <p:txBody>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defTabSz="914400">
              <a:spcBef>
                <a:spcPts val="1000"/>
              </a:spcBef>
              <a:buClr>
                <a:schemeClr val="accent1"/>
              </a:buClr>
              <a:buNone/>
            </a:pPr>
            <a:r>
              <a:rPr lang="en-US" sz="1400" b="1">
                <a:solidFill>
                  <a:schemeClr val="accent1"/>
                </a:solidFill>
                <a:latin typeface="+mj-lt"/>
              </a:rPr>
              <a:t>SUMMARY</a:t>
            </a:r>
          </a:p>
        </p:txBody>
      </p:sp>
      <p:grpSp>
        <p:nvGrpSpPr>
          <p:cNvPr id="9" name="Group 8">
            <a:extLst>
              <a:ext uri="{FF2B5EF4-FFF2-40B4-BE49-F238E27FC236}">
                <a16:creationId xmlns:a16="http://schemas.microsoft.com/office/drawing/2014/main" id="{0F3CC48F-76F4-1BF9-1E56-1C802CE3D378}"/>
              </a:ext>
            </a:extLst>
          </p:cNvPr>
          <p:cNvGrpSpPr/>
          <p:nvPr/>
        </p:nvGrpSpPr>
        <p:grpSpPr>
          <a:xfrm>
            <a:off x="591248" y="2291015"/>
            <a:ext cx="399396" cy="399396"/>
            <a:chOff x="207913" y="2427399"/>
            <a:chExt cx="437478" cy="437478"/>
          </a:xfrm>
        </p:grpSpPr>
        <p:pic>
          <p:nvPicPr>
            <p:cNvPr id="10" name="Graphic 9">
              <a:extLst>
                <a:ext uri="{FF2B5EF4-FFF2-40B4-BE49-F238E27FC236}">
                  <a16:creationId xmlns:a16="http://schemas.microsoft.com/office/drawing/2014/main" id="{97226092-CB25-0E25-5B84-5437C7E29E0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7913" y="2427399"/>
              <a:ext cx="437478" cy="437478"/>
            </a:xfrm>
            <a:prstGeom prst="rect">
              <a:avLst/>
            </a:prstGeom>
          </p:spPr>
        </p:pic>
        <p:sp>
          <p:nvSpPr>
            <p:cNvPr id="11" name="Freeform 39">
              <a:extLst>
                <a:ext uri="{FF2B5EF4-FFF2-40B4-BE49-F238E27FC236}">
                  <a16:creationId xmlns:a16="http://schemas.microsoft.com/office/drawing/2014/main" id="{927FAE0D-5744-954B-CCAF-E9BCBC5DF73F}"/>
                </a:ext>
              </a:extLst>
            </p:cNvPr>
            <p:cNvSpPr/>
            <p:nvPr/>
          </p:nvSpPr>
          <p:spPr>
            <a:xfrm>
              <a:off x="402081" y="2619955"/>
              <a:ext cx="61843" cy="52366"/>
            </a:xfrm>
            <a:custGeom>
              <a:avLst/>
              <a:gdLst>
                <a:gd name="connsiteX0" fmla="*/ 0 w 61843"/>
                <a:gd name="connsiteY0" fmla="*/ 34324 h 52366"/>
                <a:gd name="connsiteX1" fmla="*/ 27884 w 61843"/>
                <a:gd name="connsiteY1" fmla="*/ 52367 h 52366"/>
                <a:gd name="connsiteX2" fmla="*/ 61844 w 61843"/>
                <a:gd name="connsiteY2" fmla="*/ 0 h 52366"/>
              </a:gdLst>
              <a:ahLst/>
              <a:cxnLst>
                <a:cxn ang="0">
                  <a:pos x="connsiteX0" y="connsiteY0"/>
                </a:cxn>
                <a:cxn ang="0">
                  <a:pos x="connsiteX1" y="connsiteY1"/>
                </a:cxn>
                <a:cxn ang="0">
                  <a:pos x="connsiteX2" y="connsiteY2"/>
                </a:cxn>
              </a:cxnLst>
              <a:rect l="l" t="t" r="r" b="b"/>
              <a:pathLst>
                <a:path w="61843" h="52366">
                  <a:moveTo>
                    <a:pt x="0" y="34324"/>
                  </a:moveTo>
                  <a:lnTo>
                    <a:pt x="27884" y="52367"/>
                  </a:lnTo>
                  <a:lnTo>
                    <a:pt x="61844" y="0"/>
                  </a:lnTo>
                </a:path>
              </a:pathLst>
            </a:custGeom>
            <a:noFill/>
            <a:ln w="17859" cap="rnd">
              <a:solidFill>
                <a:schemeClr val="tx1"/>
              </a:solidFill>
              <a:prstDash val="solid"/>
              <a:round/>
            </a:ln>
          </p:spPr>
          <p:txBody>
            <a:bodyPr rtlCol="0" anchor="ctr"/>
            <a:lstStyle/>
            <a:p>
              <a:endParaRPr lang="en-US"/>
            </a:p>
          </p:txBody>
        </p:sp>
      </p:grpSp>
      <p:sp>
        <p:nvSpPr>
          <p:cNvPr id="6" name="Rectangle: Rounded Corners 10">
            <a:extLst>
              <a:ext uri="{FF2B5EF4-FFF2-40B4-BE49-F238E27FC236}">
                <a16:creationId xmlns:a16="http://schemas.microsoft.com/office/drawing/2014/main" id="{CEF13C34-8257-F0D6-DA4D-BA84E7BEBE41}"/>
              </a:ext>
            </a:extLst>
          </p:cNvPr>
          <p:cNvSpPr/>
          <p:nvPr/>
        </p:nvSpPr>
        <p:spPr>
          <a:xfrm>
            <a:off x="647700" y="2866205"/>
            <a:ext cx="6266448" cy="4681224"/>
          </a:xfrm>
          <a:prstGeom prst="roundRect">
            <a:avLst>
              <a:gd name="adj" fmla="val 4152"/>
            </a:avLst>
          </a:prstGeom>
          <a:solidFill>
            <a:schemeClr val="bg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mj-lt"/>
            </a:endParaRPr>
          </a:p>
        </p:txBody>
      </p:sp>
      <p:sp>
        <p:nvSpPr>
          <p:cNvPr id="17" name="Content Placeholder 22">
            <a:extLst>
              <a:ext uri="{FF2B5EF4-FFF2-40B4-BE49-F238E27FC236}">
                <a16:creationId xmlns:a16="http://schemas.microsoft.com/office/drawing/2014/main" id="{C6340C22-BFF0-F469-6C0E-A9FFECF49610}"/>
              </a:ext>
            </a:extLst>
          </p:cNvPr>
          <p:cNvSpPr txBox="1">
            <a:spLocks/>
          </p:cNvSpPr>
          <p:nvPr/>
        </p:nvSpPr>
        <p:spPr>
          <a:xfrm>
            <a:off x="880024" y="3078471"/>
            <a:ext cx="1799987" cy="1319793"/>
          </a:xfrm>
          <a:prstGeom prst="roundRect">
            <a:avLst>
              <a:gd name="adj" fmla="val 6360"/>
            </a:avLst>
          </a:prstGeom>
          <a:solidFill>
            <a:schemeClr val="tx1"/>
          </a:solidFill>
          <a:ln>
            <a:noFill/>
          </a:ln>
        </p:spPr>
        <p:txBody>
          <a:bodyPr spcFirstLastPara="1" wrap="square" lIns="121800" tIns="82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US" sz="1200" b="0">
                <a:solidFill>
                  <a:schemeClr val="lt1"/>
                </a:solidFill>
                <a:latin typeface="Lato Light"/>
                <a:ea typeface="Lato Light"/>
                <a:cs typeface="Lato Light"/>
                <a:sym typeface="Lato Light"/>
              </a:rPr>
              <a:t>Security Events</a:t>
            </a:r>
          </a:p>
        </p:txBody>
      </p:sp>
      <p:sp>
        <p:nvSpPr>
          <p:cNvPr id="18" name="Content Placeholder 22">
            <a:extLst>
              <a:ext uri="{FF2B5EF4-FFF2-40B4-BE49-F238E27FC236}">
                <a16:creationId xmlns:a16="http://schemas.microsoft.com/office/drawing/2014/main" id="{4DB0E1EC-3AAD-D008-1E6C-0941E034BC55}"/>
              </a:ext>
            </a:extLst>
          </p:cNvPr>
          <p:cNvSpPr txBox="1">
            <a:spLocks/>
          </p:cNvSpPr>
          <p:nvPr/>
        </p:nvSpPr>
        <p:spPr>
          <a:xfrm>
            <a:off x="2887298" y="3078471"/>
            <a:ext cx="1799987" cy="1319793"/>
          </a:xfrm>
          <a:prstGeom prst="roundRect">
            <a:avLst>
              <a:gd name="adj" fmla="val 6360"/>
            </a:avLst>
          </a:prstGeom>
          <a:solidFill>
            <a:schemeClr val="tx1"/>
          </a:solidFill>
          <a:ln>
            <a:noFill/>
          </a:ln>
        </p:spPr>
        <p:txBody>
          <a:bodyPr spcFirstLastPara="1" wrap="square" lIns="121800" tIns="82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US" sz="1200" b="0">
                <a:solidFill>
                  <a:schemeClr val="lt1"/>
                </a:solidFill>
                <a:latin typeface="Lato Light"/>
                <a:ea typeface="Lato Light"/>
                <a:cs typeface="Lato Light"/>
                <a:sym typeface="Lato Light"/>
              </a:rPr>
              <a:t>DNS Firewall</a:t>
            </a:r>
          </a:p>
        </p:txBody>
      </p:sp>
      <p:sp>
        <p:nvSpPr>
          <p:cNvPr id="19" name="Content Placeholder 22">
            <a:extLst>
              <a:ext uri="{FF2B5EF4-FFF2-40B4-BE49-F238E27FC236}">
                <a16:creationId xmlns:a16="http://schemas.microsoft.com/office/drawing/2014/main" id="{69E4EE9C-F21E-1DB9-41BD-452E54065EF9}"/>
              </a:ext>
            </a:extLst>
          </p:cNvPr>
          <p:cNvSpPr txBox="1">
            <a:spLocks/>
          </p:cNvSpPr>
          <p:nvPr/>
        </p:nvSpPr>
        <p:spPr>
          <a:xfrm>
            <a:off x="4884277" y="3078471"/>
            <a:ext cx="1799987" cy="1319793"/>
          </a:xfrm>
          <a:prstGeom prst="roundRect">
            <a:avLst>
              <a:gd name="adj" fmla="val 6360"/>
            </a:avLst>
          </a:prstGeom>
          <a:solidFill>
            <a:schemeClr val="tx1"/>
          </a:solidFill>
          <a:ln>
            <a:noFill/>
          </a:ln>
        </p:spPr>
        <p:txBody>
          <a:bodyPr spcFirstLastPara="1" wrap="square" lIns="121800" tIns="82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US" sz="1200" b="0">
                <a:solidFill>
                  <a:schemeClr val="lt1"/>
                </a:solidFill>
                <a:latin typeface="Lato Light"/>
                <a:ea typeface="Lato Light"/>
                <a:cs typeface="Lato Light"/>
                <a:sym typeface="Lato Light"/>
              </a:rPr>
              <a:t>Web Content</a:t>
            </a:r>
          </a:p>
        </p:txBody>
      </p:sp>
      <p:sp>
        <p:nvSpPr>
          <p:cNvPr id="20" name="Google Shape;571;g20a4c536492_0_2243">
            <a:extLst>
              <a:ext uri="{FF2B5EF4-FFF2-40B4-BE49-F238E27FC236}">
                <a16:creationId xmlns:a16="http://schemas.microsoft.com/office/drawing/2014/main" id="{48FD309C-C209-D7E0-4FDC-610A9019FD95}"/>
              </a:ext>
            </a:extLst>
          </p:cNvPr>
          <p:cNvSpPr/>
          <p:nvPr/>
        </p:nvSpPr>
        <p:spPr>
          <a:xfrm>
            <a:off x="939955" y="3546830"/>
            <a:ext cx="1689366"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a:solidFill>
                  <a:schemeClr val="bg1"/>
                </a:solidFill>
                <a:latin typeface="+mj-lt"/>
                <a:ea typeface="Lato Light"/>
                <a:cs typeface="Lato Light"/>
                <a:sym typeface="Lato Light"/>
              </a:rPr>
              <a:t>143.6K</a:t>
            </a:r>
            <a:endParaRPr lang="en-US" sz="1400" b="1">
              <a:solidFill>
                <a:schemeClr val="bg1"/>
              </a:solidFill>
            </a:endParaRPr>
          </a:p>
        </p:txBody>
      </p:sp>
      <p:sp>
        <p:nvSpPr>
          <p:cNvPr id="21" name="Google Shape;571;g20a4c536492_0_2243">
            <a:extLst>
              <a:ext uri="{FF2B5EF4-FFF2-40B4-BE49-F238E27FC236}">
                <a16:creationId xmlns:a16="http://schemas.microsoft.com/office/drawing/2014/main" id="{D86CEAF7-3325-D0C3-BE62-83A067A3AA30}"/>
              </a:ext>
            </a:extLst>
          </p:cNvPr>
          <p:cNvSpPr/>
          <p:nvPr/>
        </p:nvSpPr>
        <p:spPr>
          <a:xfrm>
            <a:off x="2887298" y="3546830"/>
            <a:ext cx="1799987"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a:solidFill>
                  <a:schemeClr val="bg1"/>
                </a:solidFill>
                <a:latin typeface="+mj-lt"/>
                <a:ea typeface="Lato Light"/>
                <a:cs typeface="Lato Light"/>
                <a:sym typeface="Lato Light"/>
              </a:rPr>
              <a:t>114.6K</a:t>
            </a:r>
            <a:endParaRPr lang="en-US" sz="1400" b="1">
              <a:solidFill>
                <a:schemeClr val="bg1"/>
              </a:solidFill>
            </a:endParaRPr>
          </a:p>
        </p:txBody>
      </p:sp>
      <p:sp>
        <p:nvSpPr>
          <p:cNvPr id="40" name="Content Placeholder 22">
            <a:extLst>
              <a:ext uri="{FF2B5EF4-FFF2-40B4-BE49-F238E27FC236}">
                <a16:creationId xmlns:a16="http://schemas.microsoft.com/office/drawing/2014/main" id="{E8B6B796-7D1E-3FA7-6314-4A7778C776CD}"/>
              </a:ext>
            </a:extLst>
          </p:cNvPr>
          <p:cNvSpPr txBox="1">
            <a:spLocks/>
          </p:cNvSpPr>
          <p:nvPr/>
        </p:nvSpPr>
        <p:spPr>
          <a:xfrm>
            <a:off x="880024" y="6087694"/>
            <a:ext cx="1799987" cy="1319793"/>
          </a:xfrm>
          <a:prstGeom prst="roundRect">
            <a:avLst>
              <a:gd name="adj" fmla="val 6360"/>
            </a:avLst>
          </a:prstGeom>
          <a:solidFill>
            <a:schemeClr val="tx1"/>
          </a:solidFill>
          <a:ln>
            <a:noFill/>
          </a:ln>
        </p:spPr>
        <p:txBody>
          <a:bodyPr spcFirstLastPara="1" wrap="square" lIns="121800" tIns="82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US" sz="1200" b="0">
                <a:solidFill>
                  <a:schemeClr val="lt1"/>
                </a:solidFill>
                <a:latin typeface="Lato Light"/>
                <a:ea typeface="Lato Light"/>
                <a:cs typeface="Lato Light"/>
                <a:sym typeface="Lato Light"/>
              </a:rPr>
              <a:t>Threat Insight</a:t>
            </a:r>
          </a:p>
        </p:txBody>
      </p:sp>
      <p:sp>
        <p:nvSpPr>
          <p:cNvPr id="41" name="Content Placeholder 22">
            <a:extLst>
              <a:ext uri="{FF2B5EF4-FFF2-40B4-BE49-F238E27FC236}">
                <a16:creationId xmlns:a16="http://schemas.microsoft.com/office/drawing/2014/main" id="{93FFD88A-206A-C79A-F4B0-0EC5F80E5003}"/>
              </a:ext>
            </a:extLst>
          </p:cNvPr>
          <p:cNvSpPr txBox="1">
            <a:spLocks/>
          </p:cNvSpPr>
          <p:nvPr/>
        </p:nvSpPr>
        <p:spPr>
          <a:xfrm>
            <a:off x="2887298" y="6087694"/>
            <a:ext cx="1799987" cy="1319793"/>
          </a:xfrm>
          <a:prstGeom prst="roundRect">
            <a:avLst>
              <a:gd name="adj" fmla="val 6360"/>
            </a:avLst>
          </a:prstGeom>
          <a:solidFill>
            <a:schemeClr val="tx1"/>
          </a:solidFill>
          <a:ln>
            <a:noFill/>
          </a:ln>
        </p:spPr>
        <p:txBody>
          <a:bodyPr spcFirstLastPara="1" wrap="square" lIns="121800" tIns="82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US" sz="1200" b="0">
                <a:solidFill>
                  <a:schemeClr val="lt1"/>
                </a:solidFill>
                <a:latin typeface="Lato Light"/>
                <a:ea typeface="Lato Light"/>
                <a:cs typeface="Lato Light"/>
                <a:sym typeface="Lato Light"/>
              </a:rPr>
              <a:t>Threat View</a:t>
            </a:r>
          </a:p>
        </p:txBody>
      </p:sp>
      <p:sp>
        <p:nvSpPr>
          <p:cNvPr id="42" name="Content Placeholder 22">
            <a:extLst>
              <a:ext uri="{FF2B5EF4-FFF2-40B4-BE49-F238E27FC236}">
                <a16:creationId xmlns:a16="http://schemas.microsoft.com/office/drawing/2014/main" id="{FCABB527-6ABE-2174-8302-367A25F03830}"/>
              </a:ext>
            </a:extLst>
          </p:cNvPr>
          <p:cNvSpPr txBox="1">
            <a:spLocks/>
          </p:cNvSpPr>
          <p:nvPr/>
        </p:nvSpPr>
        <p:spPr>
          <a:xfrm>
            <a:off x="4884277" y="6087694"/>
            <a:ext cx="1799987" cy="1319793"/>
          </a:xfrm>
          <a:prstGeom prst="roundRect">
            <a:avLst>
              <a:gd name="adj" fmla="val 6360"/>
            </a:avLst>
          </a:prstGeom>
          <a:solidFill>
            <a:schemeClr val="tx1"/>
          </a:solidFill>
          <a:ln>
            <a:noFill/>
          </a:ln>
        </p:spPr>
        <p:txBody>
          <a:bodyPr spcFirstLastPara="1" wrap="square" lIns="121800" tIns="82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US" sz="1200" b="0">
                <a:solidFill>
                  <a:schemeClr val="lt1"/>
                </a:solidFill>
                <a:latin typeface="Lato Light"/>
                <a:ea typeface="Lato Light"/>
                <a:cs typeface="Lato Light"/>
                <a:sym typeface="Lato Light"/>
              </a:rPr>
              <a:t>Source</a:t>
            </a:r>
          </a:p>
        </p:txBody>
      </p:sp>
      <p:sp>
        <p:nvSpPr>
          <p:cNvPr id="43" name="Google Shape;571;g20a4c536492_0_2243">
            <a:extLst>
              <a:ext uri="{FF2B5EF4-FFF2-40B4-BE49-F238E27FC236}">
                <a16:creationId xmlns:a16="http://schemas.microsoft.com/office/drawing/2014/main" id="{FF1F17B0-72A7-F28E-30FF-746313EDF917}"/>
              </a:ext>
            </a:extLst>
          </p:cNvPr>
          <p:cNvSpPr/>
          <p:nvPr/>
        </p:nvSpPr>
        <p:spPr>
          <a:xfrm>
            <a:off x="875411" y="6556053"/>
            <a:ext cx="1782003"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a:solidFill>
                  <a:schemeClr val="bg1"/>
                </a:solidFill>
                <a:latin typeface="+mj-lt"/>
                <a:ea typeface="Lato Light"/>
                <a:cs typeface="Lato Light"/>
                <a:sym typeface="Lato Light"/>
              </a:rPr>
              <a:t>75</a:t>
            </a:r>
            <a:endParaRPr lang="en-US" sz="1400" b="1" spc="100">
              <a:solidFill>
                <a:schemeClr val="bg1"/>
              </a:solidFill>
            </a:endParaRPr>
          </a:p>
        </p:txBody>
      </p:sp>
      <p:sp>
        <p:nvSpPr>
          <p:cNvPr id="44" name="Google Shape;571;g20a4c536492_0_2243">
            <a:extLst>
              <a:ext uri="{FF2B5EF4-FFF2-40B4-BE49-F238E27FC236}">
                <a16:creationId xmlns:a16="http://schemas.microsoft.com/office/drawing/2014/main" id="{0B02A382-3C69-55EB-CDF7-7F56FE861EBF}"/>
              </a:ext>
            </a:extLst>
          </p:cNvPr>
          <p:cNvSpPr/>
          <p:nvPr/>
        </p:nvSpPr>
        <p:spPr>
          <a:xfrm>
            <a:off x="3265844" y="6556053"/>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spc="100">
                <a:solidFill>
                  <a:schemeClr val="bg1"/>
                </a:solidFill>
                <a:latin typeface="+mj-lt"/>
                <a:ea typeface="Lato Light"/>
                <a:cs typeface="Lato Light"/>
                <a:sym typeface="Lato Light"/>
              </a:rPr>
              <a:t>11</a:t>
            </a:r>
            <a:endParaRPr lang="en-US" sz="1400" b="1" spc="100">
              <a:solidFill>
                <a:schemeClr val="bg1"/>
              </a:solidFill>
            </a:endParaRPr>
          </a:p>
        </p:txBody>
      </p:sp>
      <p:sp>
        <p:nvSpPr>
          <p:cNvPr id="46" name="Google Shape;571;g20a4c536492_0_2243">
            <a:extLst>
              <a:ext uri="{FF2B5EF4-FFF2-40B4-BE49-F238E27FC236}">
                <a16:creationId xmlns:a16="http://schemas.microsoft.com/office/drawing/2014/main" id="{8773E077-B4C5-9862-06C1-E4AFB29A5F44}"/>
              </a:ext>
            </a:extLst>
          </p:cNvPr>
          <p:cNvSpPr/>
          <p:nvPr/>
        </p:nvSpPr>
        <p:spPr>
          <a:xfrm>
            <a:off x="5260183" y="6556053"/>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spc="100">
                <a:solidFill>
                  <a:schemeClr val="bg1"/>
                </a:solidFill>
                <a:latin typeface="+mj-lt"/>
                <a:ea typeface="Lato Light"/>
                <a:cs typeface="Lato Light"/>
                <a:sym typeface="Lato Light"/>
              </a:rPr>
              <a:t>1</a:t>
            </a:r>
            <a:endParaRPr lang="en-US" sz="1400" b="1" spc="100">
              <a:solidFill>
                <a:schemeClr val="bg1"/>
              </a:solidFill>
            </a:endParaRPr>
          </a:p>
        </p:txBody>
      </p:sp>
      <p:sp>
        <p:nvSpPr>
          <p:cNvPr id="47" name="Content Placeholder 22">
            <a:extLst>
              <a:ext uri="{FF2B5EF4-FFF2-40B4-BE49-F238E27FC236}">
                <a16:creationId xmlns:a16="http://schemas.microsoft.com/office/drawing/2014/main" id="{D2DE9A5A-2C7E-E4CA-3CD6-3E2CC1E55B0B}"/>
              </a:ext>
            </a:extLst>
          </p:cNvPr>
          <p:cNvSpPr txBox="1">
            <a:spLocks/>
          </p:cNvSpPr>
          <p:nvPr/>
        </p:nvSpPr>
        <p:spPr>
          <a:xfrm>
            <a:off x="880024" y="4653053"/>
            <a:ext cx="1799987" cy="1319793"/>
          </a:xfrm>
          <a:prstGeom prst="roundRect">
            <a:avLst>
              <a:gd name="adj" fmla="val 6360"/>
            </a:avLst>
          </a:prstGeom>
          <a:solidFill>
            <a:schemeClr val="tx1"/>
          </a:solidFill>
          <a:ln>
            <a:noFill/>
          </a:ln>
        </p:spPr>
        <p:txBody>
          <a:bodyPr spcFirstLastPara="1" wrap="square" lIns="121800" tIns="82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US" sz="1200" b="0">
                <a:solidFill>
                  <a:schemeClr val="lt1"/>
                </a:solidFill>
                <a:latin typeface="Lato Light"/>
                <a:ea typeface="Lato Light"/>
                <a:cs typeface="Lato Light"/>
                <a:sym typeface="Lato Light"/>
              </a:rPr>
              <a:t>Devices</a:t>
            </a:r>
          </a:p>
        </p:txBody>
      </p:sp>
      <p:sp>
        <p:nvSpPr>
          <p:cNvPr id="48" name="Content Placeholder 22">
            <a:extLst>
              <a:ext uri="{FF2B5EF4-FFF2-40B4-BE49-F238E27FC236}">
                <a16:creationId xmlns:a16="http://schemas.microsoft.com/office/drawing/2014/main" id="{03830222-847D-A644-B66E-595748E17DA0}"/>
              </a:ext>
            </a:extLst>
          </p:cNvPr>
          <p:cNvSpPr txBox="1">
            <a:spLocks/>
          </p:cNvSpPr>
          <p:nvPr/>
        </p:nvSpPr>
        <p:spPr>
          <a:xfrm>
            <a:off x="2887298" y="4653053"/>
            <a:ext cx="1799987" cy="1319793"/>
          </a:xfrm>
          <a:prstGeom prst="roundRect">
            <a:avLst>
              <a:gd name="adj" fmla="val 6360"/>
            </a:avLst>
          </a:prstGeom>
          <a:solidFill>
            <a:schemeClr val="tx1"/>
          </a:solidFill>
          <a:ln>
            <a:noFill/>
          </a:ln>
        </p:spPr>
        <p:txBody>
          <a:bodyPr spcFirstLastPara="1" wrap="square" lIns="121800" tIns="82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US" sz="1200" b="0">
                <a:solidFill>
                  <a:schemeClr val="lt1"/>
                </a:solidFill>
                <a:latin typeface="Lato Light"/>
                <a:ea typeface="Lato Light"/>
                <a:cs typeface="Lato Light"/>
                <a:sym typeface="Lato Light"/>
              </a:rPr>
              <a:t>Users</a:t>
            </a:r>
          </a:p>
        </p:txBody>
      </p:sp>
      <p:sp>
        <p:nvSpPr>
          <p:cNvPr id="49" name="Content Placeholder 22">
            <a:extLst>
              <a:ext uri="{FF2B5EF4-FFF2-40B4-BE49-F238E27FC236}">
                <a16:creationId xmlns:a16="http://schemas.microsoft.com/office/drawing/2014/main" id="{DC22556B-779B-317E-BB2D-AFA2DE692110}"/>
              </a:ext>
            </a:extLst>
          </p:cNvPr>
          <p:cNvSpPr txBox="1">
            <a:spLocks/>
          </p:cNvSpPr>
          <p:nvPr/>
        </p:nvSpPr>
        <p:spPr>
          <a:xfrm>
            <a:off x="4884277" y="4653053"/>
            <a:ext cx="1799987" cy="1319793"/>
          </a:xfrm>
          <a:prstGeom prst="roundRect">
            <a:avLst>
              <a:gd name="adj" fmla="val 6360"/>
            </a:avLst>
          </a:prstGeom>
          <a:solidFill>
            <a:schemeClr val="tx1"/>
          </a:solidFill>
          <a:ln>
            <a:noFill/>
          </a:ln>
        </p:spPr>
        <p:txBody>
          <a:bodyPr spcFirstLastPara="1" wrap="square" lIns="121800" tIns="827999" rIns="121800" bIns="60900" anchor="t" anchorCtr="0">
            <a:noAutofit/>
          </a:bodyPr>
          <a:lstStyle>
            <a:lvl1pPr indent="0" algn="ctr">
              <a:lnSpc>
                <a:spcPct val="90000"/>
              </a:lnSpc>
              <a:spcBef>
                <a:spcPts val="1000"/>
              </a:spcBef>
              <a:buFont typeface="Arial" panose="020B0604020202020204" pitchFamily="34" charset="0"/>
              <a:buNone/>
              <a:defRPr lang="en-US" sz="1200" b="1" i="0" u="none" strike="noStrike" cap="none" dirty="0">
                <a:solidFill>
                  <a:schemeClr val="bg1"/>
                </a:solidFill>
                <a:latin typeface="Lato Light"/>
                <a:ea typeface="Lato Light"/>
                <a:cs typeface="Lato Light"/>
              </a:defRPr>
            </a:lvl1pPr>
            <a:lvl2pPr marL="685800" indent="-228600">
              <a:lnSpc>
                <a:spcPct val="90000"/>
              </a:lnSpc>
              <a:spcBef>
                <a:spcPts val="500"/>
              </a:spcBef>
              <a:buFont typeface="Arial" panose="020B0604020202020204" pitchFamily="34" charset="0"/>
              <a:buChar char="•"/>
              <a:defRPr lang="en-GB" b="0" i="0" dirty="0" smtClean="0"/>
            </a:lvl2pPr>
            <a:lvl3pPr marL="1143000" indent="-228600">
              <a:lnSpc>
                <a:spcPct val="90000"/>
              </a:lnSpc>
              <a:spcBef>
                <a:spcPts val="500"/>
              </a:spcBef>
              <a:buFont typeface="Arial" panose="020B0604020202020204" pitchFamily="34" charset="0"/>
              <a:buChar char="•"/>
              <a:defRPr lang="en-GB" b="0" i="0" dirty="0" smtClean="0"/>
            </a:lvl3pPr>
            <a:lvl4pPr marL="1600200" indent="-228600">
              <a:lnSpc>
                <a:spcPct val="90000"/>
              </a:lnSpc>
              <a:spcBef>
                <a:spcPts val="500"/>
              </a:spcBef>
              <a:buFont typeface="Arial" panose="020B0604020202020204" pitchFamily="34" charset="0"/>
              <a:buChar char="•"/>
              <a:defRPr lang="en-GB" sz="1400" b="0" i="0" dirty="0" smtClean="0"/>
            </a:lvl4pPr>
            <a:lvl5pPr marL="2057400" indent="-228600">
              <a:lnSpc>
                <a:spcPct val="90000"/>
              </a:lnSpc>
              <a:spcBef>
                <a:spcPts val="500"/>
              </a:spcBef>
              <a:buFont typeface="Arial" panose="020B0604020202020204" pitchFamily="34" charset="0"/>
              <a:buChar char="•"/>
              <a:defRPr lang="en-US" sz="1400" b="0" i="0" dirty="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rtl="0">
              <a:lnSpc>
                <a:spcPct val="90000"/>
              </a:lnSpc>
              <a:spcBef>
                <a:spcPts val="1000"/>
              </a:spcBef>
              <a:spcAft>
                <a:spcPts val="0"/>
              </a:spcAft>
              <a:buClr>
                <a:schemeClr val="lt1"/>
              </a:buClr>
              <a:buSzPts val="1200"/>
              <a:buFont typeface="Arial"/>
              <a:buNone/>
            </a:pPr>
            <a:r>
              <a:rPr lang="en-US" sz="1200" b="0">
                <a:solidFill>
                  <a:schemeClr val="lt1"/>
                </a:solidFill>
                <a:latin typeface="Lato Light"/>
                <a:ea typeface="Lato Light"/>
                <a:cs typeface="Lato Light"/>
                <a:sym typeface="Lato Light"/>
              </a:rPr>
              <a:t>Insights</a:t>
            </a:r>
          </a:p>
        </p:txBody>
      </p:sp>
      <p:sp>
        <p:nvSpPr>
          <p:cNvPr id="50" name="Google Shape;571;g20a4c536492_0_2243">
            <a:extLst>
              <a:ext uri="{FF2B5EF4-FFF2-40B4-BE49-F238E27FC236}">
                <a16:creationId xmlns:a16="http://schemas.microsoft.com/office/drawing/2014/main" id="{69E15298-D7C3-9E74-D724-F6ECDEDFAE9F}"/>
              </a:ext>
            </a:extLst>
          </p:cNvPr>
          <p:cNvSpPr/>
          <p:nvPr/>
        </p:nvSpPr>
        <p:spPr>
          <a:xfrm>
            <a:off x="1207561" y="5121412"/>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a:solidFill>
                  <a:schemeClr val="bg1"/>
                </a:solidFill>
                <a:latin typeface="+mj-lt"/>
                <a:ea typeface="Lato Light"/>
                <a:cs typeface="Lato Light"/>
                <a:sym typeface="Lato Light"/>
              </a:rPr>
              <a:t>231</a:t>
            </a:r>
            <a:endParaRPr lang="en-US" sz="1400" b="1">
              <a:solidFill>
                <a:schemeClr val="bg1"/>
              </a:solidFill>
            </a:endParaRPr>
          </a:p>
        </p:txBody>
      </p:sp>
      <p:sp>
        <p:nvSpPr>
          <p:cNvPr id="51" name="Google Shape;571;g20a4c536492_0_2243">
            <a:extLst>
              <a:ext uri="{FF2B5EF4-FFF2-40B4-BE49-F238E27FC236}">
                <a16:creationId xmlns:a16="http://schemas.microsoft.com/office/drawing/2014/main" id="{387763DE-B643-930F-C6F4-202A6A878A94}"/>
              </a:ext>
            </a:extLst>
          </p:cNvPr>
          <p:cNvSpPr/>
          <p:nvPr/>
        </p:nvSpPr>
        <p:spPr>
          <a:xfrm>
            <a:off x="3265844" y="5121412"/>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spc="100">
                <a:solidFill>
                  <a:schemeClr val="bg1"/>
                </a:solidFill>
                <a:latin typeface="+mj-lt"/>
                <a:ea typeface="Lato Light"/>
                <a:cs typeface="Lato Light"/>
                <a:sym typeface="Lato Light"/>
              </a:rPr>
              <a:t>1</a:t>
            </a:r>
            <a:endParaRPr lang="en-US" sz="1400" b="1" spc="100">
              <a:solidFill>
                <a:schemeClr val="bg1"/>
              </a:solidFill>
            </a:endParaRPr>
          </a:p>
        </p:txBody>
      </p:sp>
      <p:sp>
        <p:nvSpPr>
          <p:cNvPr id="52" name="Google Shape;571;g20a4c536492_0_2243">
            <a:extLst>
              <a:ext uri="{FF2B5EF4-FFF2-40B4-BE49-F238E27FC236}">
                <a16:creationId xmlns:a16="http://schemas.microsoft.com/office/drawing/2014/main" id="{732951B3-C698-2075-ADC3-89BCAA313209}"/>
              </a:ext>
            </a:extLst>
          </p:cNvPr>
          <p:cNvSpPr/>
          <p:nvPr/>
        </p:nvSpPr>
        <p:spPr>
          <a:xfrm>
            <a:off x="5243298" y="5121412"/>
            <a:ext cx="1099291"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spc="100">
                <a:solidFill>
                  <a:schemeClr val="bg1"/>
                </a:solidFill>
                <a:latin typeface="+mj-lt"/>
                <a:ea typeface="Lato Light"/>
                <a:cs typeface="Lato Light"/>
                <a:sym typeface="Lato Light"/>
              </a:rPr>
              <a:t>0</a:t>
            </a:r>
            <a:endParaRPr lang="en-US" sz="1400" b="1" spc="100">
              <a:solidFill>
                <a:schemeClr val="bg1"/>
              </a:solidFill>
            </a:endParaRPr>
          </a:p>
        </p:txBody>
      </p:sp>
      <p:sp>
        <p:nvSpPr>
          <p:cNvPr id="53" name="Google Shape;571;g20a4c536492_0_2243">
            <a:extLst>
              <a:ext uri="{FF2B5EF4-FFF2-40B4-BE49-F238E27FC236}">
                <a16:creationId xmlns:a16="http://schemas.microsoft.com/office/drawing/2014/main" id="{B2D9EAD0-3048-700C-9915-D5D0202FE96A}"/>
              </a:ext>
            </a:extLst>
          </p:cNvPr>
          <p:cNvSpPr/>
          <p:nvPr/>
        </p:nvSpPr>
        <p:spPr>
          <a:xfrm>
            <a:off x="4886580" y="3546830"/>
            <a:ext cx="1799987" cy="626036"/>
          </a:xfrm>
          <a:prstGeom prst="roundRect">
            <a:avLst>
              <a:gd name="adj" fmla="val 7954"/>
            </a:avLst>
          </a:prstGeom>
          <a:noFill/>
          <a:ln>
            <a:noFill/>
          </a:ln>
        </p:spPr>
        <p:txBody>
          <a:bodyPr spcFirstLastPara="1" wrap="square" lIns="121800" tIns="60900" rIns="121800" bIns="60900" anchor="t" anchorCtr="0">
            <a:noAutofit/>
          </a:bodyPr>
          <a:lstStyle/>
          <a:p>
            <a:pPr marL="0" marR="0" lvl="0" indent="0" algn="ctr" rtl="0">
              <a:spcBef>
                <a:spcPts val="0"/>
              </a:spcBef>
              <a:spcAft>
                <a:spcPts val="0"/>
              </a:spcAft>
              <a:buNone/>
            </a:pPr>
            <a:r>
              <a:rPr lang="en-US" sz="2800" b="1" i="0" strike="noStrike" cap="none">
                <a:solidFill>
                  <a:schemeClr val="bg1"/>
                </a:solidFill>
                <a:latin typeface="+mj-lt"/>
                <a:ea typeface="Lato Light"/>
                <a:cs typeface="Lato Light"/>
                <a:sym typeface="Lato Light"/>
              </a:rPr>
              <a:t>29K</a:t>
            </a:r>
            <a:endParaRPr lang="en-US" sz="1400" b="1">
              <a:solidFill>
                <a:schemeClr val="bg1"/>
              </a:solidFill>
            </a:endParaRPr>
          </a:p>
        </p:txBody>
      </p:sp>
      <p:pic>
        <p:nvPicPr>
          <p:cNvPr id="55" name="Graphic 54">
            <a:extLst>
              <a:ext uri="{FF2B5EF4-FFF2-40B4-BE49-F238E27FC236}">
                <a16:creationId xmlns:a16="http://schemas.microsoft.com/office/drawing/2014/main" id="{3469D51C-8AA8-2666-2F86-0B630E2DCC1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540894" y="3149976"/>
            <a:ext cx="492529" cy="492529"/>
          </a:xfrm>
          <a:prstGeom prst="rect">
            <a:avLst/>
          </a:prstGeom>
        </p:spPr>
      </p:pic>
      <p:pic>
        <p:nvPicPr>
          <p:cNvPr id="57" name="Graphic 56">
            <a:extLst>
              <a:ext uri="{FF2B5EF4-FFF2-40B4-BE49-F238E27FC236}">
                <a16:creationId xmlns:a16="http://schemas.microsoft.com/office/drawing/2014/main" id="{5F5EF1E3-DEDD-29DF-CB5E-49C3D59B893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06690" y="3184557"/>
            <a:ext cx="457948" cy="457948"/>
          </a:xfrm>
          <a:prstGeom prst="rect">
            <a:avLst/>
          </a:prstGeom>
        </p:spPr>
      </p:pic>
      <p:pic>
        <p:nvPicPr>
          <p:cNvPr id="59" name="Graphic 58">
            <a:extLst>
              <a:ext uri="{FF2B5EF4-FFF2-40B4-BE49-F238E27FC236}">
                <a16:creationId xmlns:a16="http://schemas.microsoft.com/office/drawing/2014/main" id="{B5E90DE0-F3E7-17F2-CECB-DB261B177C53}"/>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58740" y="3145028"/>
            <a:ext cx="497477" cy="497477"/>
          </a:xfrm>
          <a:prstGeom prst="rect">
            <a:avLst/>
          </a:prstGeom>
        </p:spPr>
      </p:pic>
      <p:pic>
        <p:nvPicPr>
          <p:cNvPr id="61" name="Graphic 60">
            <a:extLst>
              <a:ext uri="{FF2B5EF4-FFF2-40B4-BE49-F238E27FC236}">
                <a16:creationId xmlns:a16="http://schemas.microsoft.com/office/drawing/2014/main" id="{A41619BB-638C-4072-DB8B-7C3D60E60E00}"/>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589559" y="6174753"/>
            <a:ext cx="495697" cy="495697"/>
          </a:xfrm>
          <a:prstGeom prst="rect">
            <a:avLst/>
          </a:prstGeom>
        </p:spPr>
      </p:pic>
      <p:pic>
        <p:nvPicPr>
          <p:cNvPr id="65" name="Graphic 64">
            <a:extLst>
              <a:ext uri="{FF2B5EF4-FFF2-40B4-BE49-F238E27FC236}">
                <a16:creationId xmlns:a16="http://schemas.microsoft.com/office/drawing/2014/main" id="{583CADEB-985A-0AC3-C082-D4DCCA16A632}"/>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561092" y="6119984"/>
            <a:ext cx="538088" cy="538088"/>
          </a:xfrm>
          <a:prstGeom prst="rect">
            <a:avLst/>
          </a:prstGeom>
        </p:spPr>
      </p:pic>
      <p:pic>
        <p:nvPicPr>
          <p:cNvPr id="67" name="Graphic 66">
            <a:extLst>
              <a:ext uri="{FF2B5EF4-FFF2-40B4-BE49-F238E27FC236}">
                <a16:creationId xmlns:a16="http://schemas.microsoft.com/office/drawing/2014/main" id="{73AB8CC3-7EE1-309A-4C46-5EEE8C2398FD}"/>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558740" y="6159199"/>
            <a:ext cx="461080" cy="461080"/>
          </a:xfrm>
          <a:prstGeom prst="rect">
            <a:avLst/>
          </a:prstGeom>
        </p:spPr>
      </p:pic>
      <p:pic>
        <p:nvPicPr>
          <p:cNvPr id="69" name="Graphic 68">
            <a:extLst>
              <a:ext uri="{FF2B5EF4-FFF2-40B4-BE49-F238E27FC236}">
                <a16:creationId xmlns:a16="http://schemas.microsoft.com/office/drawing/2014/main" id="{246E915A-C95C-041B-EEC2-FE19F330F78F}"/>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540894" y="4742021"/>
            <a:ext cx="463174" cy="463174"/>
          </a:xfrm>
          <a:prstGeom prst="rect">
            <a:avLst/>
          </a:prstGeom>
        </p:spPr>
      </p:pic>
      <p:pic>
        <p:nvPicPr>
          <p:cNvPr id="71" name="Graphic 70">
            <a:extLst>
              <a:ext uri="{FF2B5EF4-FFF2-40B4-BE49-F238E27FC236}">
                <a16:creationId xmlns:a16="http://schemas.microsoft.com/office/drawing/2014/main" id="{38EE13A5-5B79-0F7F-95F2-DD98A4F6FC2E}"/>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63664" y="4709132"/>
            <a:ext cx="502395" cy="502395"/>
          </a:xfrm>
          <a:prstGeom prst="rect">
            <a:avLst/>
          </a:prstGeom>
        </p:spPr>
      </p:pic>
      <p:pic>
        <p:nvPicPr>
          <p:cNvPr id="73" name="Graphic 72">
            <a:extLst>
              <a:ext uri="{FF2B5EF4-FFF2-40B4-BE49-F238E27FC236}">
                <a16:creationId xmlns:a16="http://schemas.microsoft.com/office/drawing/2014/main" id="{434FB4BB-FF83-55BA-71C5-D5A3722CCDCB}"/>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577602" y="4737382"/>
            <a:ext cx="437269" cy="437269"/>
          </a:xfrm>
          <a:prstGeom prst="rect">
            <a:avLst/>
          </a:prstGeom>
        </p:spPr>
      </p:pic>
      <p:grpSp>
        <p:nvGrpSpPr>
          <p:cNvPr id="23" name="Group 22">
            <a:extLst>
              <a:ext uri="{FF2B5EF4-FFF2-40B4-BE49-F238E27FC236}">
                <a16:creationId xmlns:a16="http://schemas.microsoft.com/office/drawing/2014/main" id="{148526F4-E1F1-7AAB-9959-9EFDC6419BDB}"/>
              </a:ext>
            </a:extLst>
          </p:cNvPr>
          <p:cNvGrpSpPr/>
          <p:nvPr/>
        </p:nvGrpSpPr>
        <p:grpSpPr>
          <a:xfrm>
            <a:off x="6075239" y="167602"/>
            <a:ext cx="1208978" cy="259136"/>
            <a:chOff x="588861" y="8950826"/>
            <a:chExt cx="1430622" cy="306644"/>
          </a:xfrm>
        </p:grpSpPr>
        <p:sp>
          <p:nvSpPr>
            <p:cNvPr id="24" name="Text Placeholder 20">
              <a:hlinkClick r:id="rId23" action="ppaction://hlinksldjump"/>
              <a:extLst>
                <a:ext uri="{FF2B5EF4-FFF2-40B4-BE49-F238E27FC236}">
                  <a16:creationId xmlns:a16="http://schemas.microsoft.com/office/drawing/2014/main" id="{BFF9DA87-02C5-F536-4013-A77351E5E317}"/>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25" name="Graphic 24" descr="Arrow Right with solid fill">
              <a:extLst>
                <a:ext uri="{FF2B5EF4-FFF2-40B4-BE49-F238E27FC236}">
                  <a16:creationId xmlns:a16="http://schemas.microsoft.com/office/drawing/2014/main" id="{CA03C54F-E1ED-D3A1-332B-C1DF2820D2C6}"/>
                </a:ext>
              </a:extLst>
            </p:cNvPr>
            <p:cNvPicPr>
              <a:picLocks noChangeAspect="1"/>
            </p:cNvPicPr>
            <p:nvPr/>
          </p:nvPicPr>
          <p:blipFill rotWithShape="1">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rcRect l="36007"/>
            <a:stretch/>
          </p:blipFill>
          <p:spPr>
            <a:xfrm rot="10800000">
              <a:off x="687470" y="8950826"/>
              <a:ext cx="196230" cy="306644"/>
            </a:xfrm>
            <a:prstGeom prst="rect">
              <a:avLst/>
            </a:prstGeom>
          </p:spPr>
        </p:pic>
      </p:grpSp>
      <p:sp>
        <p:nvSpPr>
          <p:cNvPr id="5" name="Arrow: Pentagon 107">
            <a:extLst>
              <a:ext uri="{FF2B5EF4-FFF2-40B4-BE49-F238E27FC236}">
                <a16:creationId xmlns:a16="http://schemas.microsoft.com/office/drawing/2014/main" id="{A7751E90-B3ED-87D0-D71D-B2263C17E461}"/>
              </a:ext>
            </a:extLst>
          </p:cNvPr>
          <p:cNvSpPr/>
          <p:nvPr/>
        </p:nvSpPr>
        <p:spPr>
          <a:xfrm rot="10800000" flipH="1" flipV="1">
            <a:off x="7559675" y="2945699"/>
            <a:ext cx="3561716" cy="1452565"/>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Edit the numbers in the black boxes specific to the assessment based on Infoblox Portal </a:t>
            </a:r>
            <a:endParaRPr lang="en-US" sz="1600">
              <a:solidFill>
                <a:schemeClr val="tx1"/>
              </a:solidFill>
              <a:latin typeface="Lato" panose="020F0502020204030203" pitchFamily="34" charset="77"/>
            </a:endParaRPr>
          </a:p>
        </p:txBody>
      </p:sp>
      <p:sp>
        <p:nvSpPr>
          <p:cNvPr id="30" name="Arrow: Pentagon 107">
            <a:extLst>
              <a:ext uri="{FF2B5EF4-FFF2-40B4-BE49-F238E27FC236}">
                <a16:creationId xmlns:a16="http://schemas.microsoft.com/office/drawing/2014/main" id="{F44E14A9-6CA1-B360-845A-A61B0978EB19}"/>
              </a:ext>
            </a:extLst>
          </p:cNvPr>
          <p:cNvSpPr/>
          <p:nvPr/>
        </p:nvSpPr>
        <p:spPr>
          <a:xfrm rot="10800000" flipH="1" flipV="1">
            <a:off x="7759405" y="8170783"/>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sp>
        <p:nvSpPr>
          <p:cNvPr id="31" name="Text Placeholder 20">
            <a:extLst>
              <a:ext uri="{FF2B5EF4-FFF2-40B4-BE49-F238E27FC236}">
                <a16:creationId xmlns:a16="http://schemas.microsoft.com/office/drawing/2014/main" id="{159E824D-BB30-0010-49AE-856496016375}"/>
              </a:ext>
            </a:extLst>
          </p:cNvPr>
          <p:cNvSpPr txBox="1">
            <a:spLocks/>
          </p:cNvSpPr>
          <p:nvPr/>
        </p:nvSpPr>
        <p:spPr>
          <a:xfrm>
            <a:off x="610724" y="8073438"/>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600" b="1">
                <a:latin typeface="Lato"/>
                <a:ea typeface="Lato"/>
                <a:cs typeface="Lato"/>
                <a:sym typeface="Lato"/>
              </a:rPr>
              <a:t>SO WHAT?</a:t>
            </a:r>
            <a:endParaRPr lang="en-US"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a:latin typeface="Lato"/>
                <a:ea typeface="Lato"/>
                <a:cs typeface="Lato"/>
                <a:sym typeface="Lato"/>
              </a:rPr>
              <a:t>What’s the impact on your organization?</a:t>
            </a:r>
            <a:endParaRPr lang="en-US"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US" sz="900">
                <a:latin typeface="Lato"/>
                <a:ea typeface="Lato"/>
                <a:cs typeface="Lato"/>
                <a:sym typeface="Lato"/>
              </a:rPr>
              <a:t>Lorem ipsum dolor sit amet, consectetur adipiscing elit. </a:t>
            </a:r>
            <a:endParaRPr lang="en-US"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p:txBody>
      </p:sp>
      <p:grpSp>
        <p:nvGrpSpPr>
          <p:cNvPr id="7" name="Group 6">
            <a:extLst>
              <a:ext uri="{FF2B5EF4-FFF2-40B4-BE49-F238E27FC236}">
                <a16:creationId xmlns:a16="http://schemas.microsoft.com/office/drawing/2014/main" id="{2101F4BC-E436-5619-B072-E01796423E6C}"/>
              </a:ext>
            </a:extLst>
          </p:cNvPr>
          <p:cNvGrpSpPr/>
          <p:nvPr/>
        </p:nvGrpSpPr>
        <p:grpSpPr>
          <a:xfrm>
            <a:off x="6241485" y="8182358"/>
            <a:ext cx="520398" cy="520398"/>
            <a:chOff x="6273761" y="5356448"/>
            <a:chExt cx="520398" cy="520398"/>
          </a:xfrm>
        </p:grpSpPr>
        <p:sp>
          <p:nvSpPr>
            <p:cNvPr id="22" name="Rounded Rectangle 87">
              <a:extLst>
                <a:ext uri="{FF2B5EF4-FFF2-40B4-BE49-F238E27FC236}">
                  <a16:creationId xmlns:a16="http://schemas.microsoft.com/office/drawing/2014/main" id="{E8C3059B-874E-6D3B-87A5-9413A70D46BB}"/>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26" name="Graphic 25">
              <a:extLst>
                <a:ext uri="{FF2B5EF4-FFF2-40B4-BE49-F238E27FC236}">
                  <a16:creationId xmlns:a16="http://schemas.microsoft.com/office/drawing/2014/main" id="{A6EEF9E1-5E5D-F11D-3C0D-9BF3DE6AE12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165963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547146-BFD6-0304-CCA0-B844B9C20C52}"/>
              </a:ext>
            </a:extLst>
          </p:cNvPr>
          <p:cNvSpPr>
            <a:spLocks noGrp="1"/>
          </p:cNvSpPr>
          <p:nvPr>
            <p:ph type="title"/>
          </p:nvPr>
        </p:nvSpPr>
        <p:spPr>
          <a:xfrm>
            <a:off x="647700" y="532780"/>
            <a:ext cx="6266448" cy="978562"/>
          </a:xfrm>
        </p:spPr>
        <p:txBody>
          <a:bodyPr/>
          <a:lstStyle/>
          <a:p>
            <a:r>
              <a:rPr lang="en-GB"/>
              <a:t>SECURITY ACTIVITIES ANALYSIS</a:t>
            </a:r>
            <a:endParaRPr lang="en-US"/>
          </a:p>
        </p:txBody>
      </p:sp>
      <p:sp>
        <p:nvSpPr>
          <p:cNvPr id="40" name="Text Placeholder 2">
            <a:extLst>
              <a:ext uri="{FF2B5EF4-FFF2-40B4-BE49-F238E27FC236}">
                <a16:creationId xmlns:a16="http://schemas.microsoft.com/office/drawing/2014/main" id="{B6048D70-CBB8-D6C7-5C3A-4B5977144DBE}"/>
              </a:ext>
            </a:extLst>
          </p:cNvPr>
          <p:cNvSpPr>
            <a:spLocks noGrp="1"/>
          </p:cNvSpPr>
          <p:nvPr>
            <p:ph type="body" idx="11"/>
          </p:nvPr>
        </p:nvSpPr>
        <p:spPr>
          <a:xfrm>
            <a:off x="647700" y="1731778"/>
            <a:ext cx="6266447" cy="1103120"/>
          </a:xfrm>
        </p:spPr>
        <p:txBody>
          <a:bodyPr/>
          <a:lstStyle/>
          <a:p>
            <a:endParaRPr lang="en-US"/>
          </a:p>
        </p:txBody>
      </p:sp>
      <p:grpSp>
        <p:nvGrpSpPr>
          <p:cNvPr id="71" name="Group 70">
            <a:extLst>
              <a:ext uri="{FF2B5EF4-FFF2-40B4-BE49-F238E27FC236}">
                <a16:creationId xmlns:a16="http://schemas.microsoft.com/office/drawing/2014/main" id="{FE4513A5-CFB6-5E04-CB3E-2B72499A4F9A}"/>
              </a:ext>
            </a:extLst>
          </p:cNvPr>
          <p:cNvGrpSpPr/>
          <p:nvPr/>
        </p:nvGrpSpPr>
        <p:grpSpPr>
          <a:xfrm>
            <a:off x="6075239" y="167602"/>
            <a:ext cx="1208978" cy="259136"/>
            <a:chOff x="588861" y="8950826"/>
            <a:chExt cx="1430622" cy="306644"/>
          </a:xfrm>
        </p:grpSpPr>
        <p:sp>
          <p:nvSpPr>
            <p:cNvPr id="72" name="Text Placeholder 20">
              <a:hlinkClick r:id="rId2" action="ppaction://hlinksldjump"/>
              <a:extLst>
                <a:ext uri="{FF2B5EF4-FFF2-40B4-BE49-F238E27FC236}">
                  <a16:creationId xmlns:a16="http://schemas.microsoft.com/office/drawing/2014/main" id="{84D27722-0A4B-3AF9-0A22-384B40B280C1}"/>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73" name="Graphic 72" descr="Arrow Right with solid fill">
              <a:extLst>
                <a:ext uri="{FF2B5EF4-FFF2-40B4-BE49-F238E27FC236}">
                  <a16:creationId xmlns:a16="http://schemas.microsoft.com/office/drawing/2014/main" id="{4CBC56A0-00D7-9D4A-5CBC-2746BB7B7765}"/>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6007"/>
            <a:stretch/>
          </p:blipFill>
          <p:spPr>
            <a:xfrm rot="10800000">
              <a:off x="687470" y="8950826"/>
              <a:ext cx="196230" cy="306644"/>
            </a:xfrm>
            <a:prstGeom prst="rect">
              <a:avLst/>
            </a:prstGeom>
          </p:spPr>
        </p:pic>
      </p:grpSp>
      <p:sp>
        <p:nvSpPr>
          <p:cNvPr id="9" name="Slide Number Placeholder 3">
            <a:extLst>
              <a:ext uri="{FF2B5EF4-FFF2-40B4-BE49-F238E27FC236}">
                <a16:creationId xmlns:a16="http://schemas.microsoft.com/office/drawing/2014/main" id="{37B086C6-933A-9708-3265-236BA6FFFABA}"/>
              </a:ext>
            </a:extLst>
          </p:cNvPr>
          <p:cNvSpPr>
            <a:spLocks noGrp="1"/>
          </p:cNvSpPr>
          <p:nvPr>
            <p:ph type="sldNum" sz="quarter" idx="4"/>
          </p:nvPr>
        </p:nvSpPr>
        <p:spPr>
          <a:xfrm>
            <a:off x="5697352" y="10043112"/>
            <a:ext cx="1701800" cy="569913"/>
          </a:xfrm>
        </p:spPr>
        <p:txBody>
          <a:bodyPr/>
          <a:lstStyle/>
          <a:p>
            <a:fld id="{BFED2ECA-2287-224B-9022-53D385F324B0}" type="slidenum">
              <a:rPr lang="en-GB" smtClean="0"/>
              <a:t>29</a:t>
            </a:fld>
            <a:endParaRPr lang="en-GB"/>
          </a:p>
        </p:txBody>
      </p:sp>
      <p:grpSp>
        <p:nvGrpSpPr>
          <p:cNvPr id="10" name="Group 9">
            <a:extLst>
              <a:ext uri="{FF2B5EF4-FFF2-40B4-BE49-F238E27FC236}">
                <a16:creationId xmlns:a16="http://schemas.microsoft.com/office/drawing/2014/main" id="{F15D3F9E-BCDB-09B1-005B-7A840DD4FBCB}"/>
              </a:ext>
            </a:extLst>
          </p:cNvPr>
          <p:cNvGrpSpPr/>
          <p:nvPr/>
        </p:nvGrpSpPr>
        <p:grpSpPr>
          <a:xfrm>
            <a:off x="647700" y="3128188"/>
            <a:ext cx="6351077" cy="3556368"/>
            <a:chOff x="3221307" y="6887457"/>
            <a:chExt cx="3293765" cy="1823930"/>
          </a:xfrm>
        </p:grpSpPr>
        <p:pic>
          <p:nvPicPr>
            <p:cNvPr id="11" name="Grafik 22">
              <a:extLst>
                <a:ext uri="{FF2B5EF4-FFF2-40B4-BE49-F238E27FC236}">
                  <a16:creationId xmlns:a16="http://schemas.microsoft.com/office/drawing/2014/main" id="{4E36D1B5-5040-9CC2-BECB-4BDB2E49A0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21307" y="6887457"/>
              <a:ext cx="3293765" cy="1823930"/>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12" name="Rahmen 23">
              <a:extLst>
                <a:ext uri="{FF2B5EF4-FFF2-40B4-BE49-F238E27FC236}">
                  <a16:creationId xmlns:a16="http://schemas.microsoft.com/office/drawing/2014/main" id="{50E49593-3828-5F0D-DB0F-668D7D979CE3}"/>
                </a:ext>
              </a:extLst>
            </p:cNvPr>
            <p:cNvSpPr/>
            <p:nvPr/>
          </p:nvSpPr>
          <p:spPr>
            <a:xfrm>
              <a:off x="4105439" y="7530154"/>
              <a:ext cx="1465465" cy="698977"/>
            </a:xfrm>
            <a:prstGeom prst="frame">
              <a:avLst>
                <a:gd name="adj1" fmla="val 3104"/>
              </a:avLst>
            </a:prstGeom>
            <a:solidFill>
              <a:schemeClr val="accent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3" name="Text Placeholder 20">
            <a:extLst>
              <a:ext uri="{FF2B5EF4-FFF2-40B4-BE49-F238E27FC236}">
                <a16:creationId xmlns:a16="http://schemas.microsoft.com/office/drawing/2014/main" id="{5B3761B5-C433-AC3B-491C-0734DC3DE12A}"/>
              </a:ext>
            </a:extLst>
          </p:cNvPr>
          <p:cNvSpPr txBox="1">
            <a:spLocks/>
          </p:cNvSpPr>
          <p:nvPr/>
        </p:nvSpPr>
        <p:spPr>
          <a:xfrm>
            <a:off x="3622258" y="1966920"/>
            <a:ext cx="2484908" cy="1014623"/>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GB" sz="1400" b="1" i="0" u="none" strike="noStrike" kern="1200" cap="none" spc="0" normalizeH="0" baseline="0" noProof="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GB" sz="1000" b="0" i="0" u="none" strike="noStrike" kern="1200" cap="none" spc="0" normalizeH="0" baseline="0" noProof="0">
                <a:ln>
                  <a:noFill/>
                </a:ln>
                <a:solidFill>
                  <a:srgbClr val="FFFFFF"/>
                </a:solidFill>
                <a:effectLst/>
                <a:uLnTx/>
                <a:uFillTx/>
                <a:latin typeface="Lato"/>
                <a:ea typeface="Lato"/>
                <a:cs typeface="Lato"/>
                <a:sym typeface="Lato"/>
              </a:rPr>
              <a:t>Lorem ipsum dolor sit amet, consectetur adipiscing elit. </a:t>
            </a:r>
          </a:p>
        </p:txBody>
      </p:sp>
      <p:grpSp>
        <p:nvGrpSpPr>
          <p:cNvPr id="14" name="Group 13">
            <a:extLst>
              <a:ext uri="{FF2B5EF4-FFF2-40B4-BE49-F238E27FC236}">
                <a16:creationId xmlns:a16="http://schemas.microsoft.com/office/drawing/2014/main" id="{A6A68D12-55D1-3D22-FAD8-76DEF3FB967B}"/>
              </a:ext>
            </a:extLst>
          </p:cNvPr>
          <p:cNvGrpSpPr/>
          <p:nvPr/>
        </p:nvGrpSpPr>
        <p:grpSpPr>
          <a:xfrm rot="10800000">
            <a:off x="4451084" y="2913303"/>
            <a:ext cx="154828" cy="1436289"/>
            <a:chOff x="662839" y="6937295"/>
            <a:chExt cx="154828" cy="1436289"/>
          </a:xfrm>
        </p:grpSpPr>
        <p:cxnSp>
          <p:nvCxnSpPr>
            <p:cNvPr id="15" name="Straight Connector 14">
              <a:extLst>
                <a:ext uri="{FF2B5EF4-FFF2-40B4-BE49-F238E27FC236}">
                  <a16:creationId xmlns:a16="http://schemas.microsoft.com/office/drawing/2014/main" id="{C5EBD2AB-8649-3B9D-DB84-6928F9FC69AB}"/>
                </a:ext>
              </a:extLst>
            </p:cNvPr>
            <p:cNvCxnSpPr>
              <a:cxnSpLocks/>
            </p:cNvCxnSpPr>
            <p:nvPr/>
          </p:nvCxnSpPr>
          <p:spPr>
            <a:xfrm>
              <a:off x="737872" y="6937295"/>
              <a:ext cx="0" cy="1368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B6C5A52-CFD5-1755-4D30-56BDFC93E4CF}"/>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01820"/>
                </a:solidFill>
              </a:endParaRPr>
            </a:p>
          </p:txBody>
        </p:sp>
      </p:grpSp>
      <p:sp>
        <p:nvSpPr>
          <p:cNvPr id="17" name="Arrow: Pentagon 107">
            <a:extLst>
              <a:ext uri="{FF2B5EF4-FFF2-40B4-BE49-F238E27FC236}">
                <a16:creationId xmlns:a16="http://schemas.microsoft.com/office/drawing/2014/main" id="{B68DDB41-C248-194F-030A-E678E5A193B8}"/>
              </a:ext>
            </a:extLst>
          </p:cNvPr>
          <p:cNvSpPr/>
          <p:nvPr/>
        </p:nvSpPr>
        <p:spPr>
          <a:xfrm rot="10800000" flipH="1" flipV="1">
            <a:off x="7759405" y="3379144"/>
            <a:ext cx="5106404" cy="216204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Optional page to leverage if there are any points of interest that require further explanation to help drive the “Why Change, Why Infoblox, Why Now” </a:t>
            </a:r>
            <a:endParaRPr lang="en-GB" sz="1600">
              <a:solidFill>
                <a:schemeClr val="tx1"/>
              </a:solidFill>
              <a:latin typeface="Lato" panose="020F0502020204030203" pitchFamily="34" charset="77"/>
            </a:endParaRPr>
          </a:p>
        </p:txBody>
      </p:sp>
      <p:sp>
        <p:nvSpPr>
          <p:cNvPr id="23" name="Arrow: Pentagon 107">
            <a:extLst>
              <a:ext uri="{FF2B5EF4-FFF2-40B4-BE49-F238E27FC236}">
                <a16:creationId xmlns:a16="http://schemas.microsoft.com/office/drawing/2014/main" id="{2F175E31-4B3E-6BB0-A679-CA7F3931A7C3}"/>
              </a:ext>
            </a:extLst>
          </p:cNvPr>
          <p:cNvSpPr/>
          <p:nvPr/>
        </p:nvSpPr>
        <p:spPr>
          <a:xfrm rot="10800000" flipH="1" flipV="1">
            <a:off x="7759405" y="7843234"/>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GB" sz="1600">
              <a:solidFill>
                <a:schemeClr val="tx1"/>
              </a:solidFill>
              <a:latin typeface="Lato" panose="020F0502020204030203" pitchFamily="34" charset="77"/>
            </a:endParaRPr>
          </a:p>
        </p:txBody>
      </p:sp>
      <p:sp>
        <p:nvSpPr>
          <p:cNvPr id="24" name="Text Placeholder 20">
            <a:extLst>
              <a:ext uri="{FF2B5EF4-FFF2-40B4-BE49-F238E27FC236}">
                <a16:creationId xmlns:a16="http://schemas.microsoft.com/office/drawing/2014/main" id="{C0912D67-6F99-1B6D-4440-05403C825A89}"/>
              </a:ext>
            </a:extLst>
          </p:cNvPr>
          <p:cNvSpPr txBox="1">
            <a:spLocks/>
          </p:cNvSpPr>
          <p:nvPr/>
        </p:nvSpPr>
        <p:spPr>
          <a:xfrm>
            <a:off x="610724" y="7385089"/>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GB"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GB" sz="1600" b="1">
                <a:latin typeface="Lato"/>
                <a:ea typeface="Lato"/>
                <a:cs typeface="Lato"/>
                <a:sym typeface="Lato"/>
              </a:rPr>
              <a:t>SO WHAT?</a:t>
            </a:r>
            <a:endParaRPr lang="en-GB"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GB" sz="1200" b="1">
                <a:latin typeface="Lato"/>
                <a:ea typeface="Lato"/>
                <a:cs typeface="Lato"/>
                <a:sym typeface="Lato"/>
              </a:rPr>
              <a:t>What’s the impact on your organization?</a:t>
            </a:r>
            <a:endParaRPr lang="en-GB"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GB" sz="900">
                <a:latin typeface="Lato"/>
                <a:ea typeface="Lato"/>
                <a:cs typeface="Lato"/>
                <a:sym typeface="Lato"/>
              </a:rPr>
              <a:t>Lorem ipsum </a:t>
            </a:r>
            <a:r>
              <a:rPr lang="en-US" sz="900">
                <a:latin typeface="Lato"/>
                <a:ea typeface="Lato"/>
                <a:cs typeface="Lato"/>
                <a:sym typeface="Lato"/>
              </a:rPr>
              <a:t>dolor</a:t>
            </a:r>
            <a:r>
              <a:rPr lang="en-GB" sz="900">
                <a:latin typeface="Lato"/>
                <a:ea typeface="Lato"/>
                <a:cs typeface="Lato"/>
                <a:sym typeface="Lato"/>
              </a:rPr>
              <a:t> sit amet, consectetur adipiscing elit. </a:t>
            </a:r>
            <a:endParaRPr lang="en-GB"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p:txBody>
      </p:sp>
      <p:grpSp>
        <p:nvGrpSpPr>
          <p:cNvPr id="2" name="Group 1">
            <a:extLst>
              <a:ext uri="{FF2B5EF4-FFF2-40B4-BE49-F238E27FC236}">
                <a16:creationId xmlns:a16="http://schemas.microsoft.com/office/drawing/2014/main" id="{3700A3B2-C6D8-03CD-DB51-46A6B0AE8393}"/>
              </a:ext>
            </a:extLst>
          </p:cNvPr>
          <p:cNvGrpSpPr/>
          <p:nvPr/>
        </p:nvGrpSpPr>
        <p:grpSpPr>
          <a:xfrm>
            <a:off x="6229910" y="7544394"/>
            <a:ext cx="520398" cy="520398"/>
            <a:chOff x="6273761" y="5356448"/>
            <a:chExt cx="520398" cy="520398"/>
          </a:xfrm>
        </p:grpSpPr>
        <p:sp>
          <p:nvSpPr>
            <p:cNvPr id="18" name="Rounded Rectangle 87">
              <a:extLst>
                <a:ext uri="{FF2B5EF4-FFF2-40B4-BE49-F238E27FC236}">
                  <a16:creationId xmlns:a16="http://schemas.microsoft.com/office/drawing/2014/main" id="{977CE8DD-2A04-3F2F-4D7B-687485975BF9}"/>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pic>
          <p:nvPicPr>
            <p:cNvPr id="19" name="Graphic 18">
              <a:extLst>
                <a:ext uri="{FF2B5EF4-FFF2-40B4-BE49-F238E27FC236}">
                  <a16:creationId xmlns:a16="http://schemas.microsoft.com/office/drawing/2014/main" id="{4239F830-A05B-305A-B57E-5A6725854E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419878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D5304-FFC4-FD64-0606-48038D552237}"/>
              </a:ext>
            </a:extLst>
          </p:cNvPr>
          <p:cNvSpPr>
            <a:spLocks noGrp="1"/>
          </p:cNvSpPr>
          <p:nvPr>
            <p:ph type="title"/>
          </p:nvPr>
        </p:nvSpPr>
        <p:spPr/>
        <p:txBody>
          <a:bodyPr/>
          <a:lstStyle/>
          <a:p>
            <a:r>
              <a:rPr lang="en-US"/>
              <a:t>Contents</a:t>
            </a:r>
          </a:p>
        </p:txBody>
      </p:sp>
      <p:sp>
        <p:nvSpPr>
          <p:cNvPr id="4" name="Slide Number Placeholder 3">
            <a:extLst>
              <a:ext uri="{FF2B5EF4-FFF2-40B4-BE49-F238E27FC236}">
                <a16:creationId xmlns:a16="http://schemas.microsoft.com/office/drawing/2014/main" id="{EA9D3175-B2CA-5155-ED6D-DD7615D6D191}"/>
              </a:ext>
            </a:extLst>
          </p:cNvPr>
          <p:cNvSpPr>
            <a:spLocks noGrp="1"/>
          </p:cNvSpPr>
          <p:nvPr>
            <p:ph type="sldNum" sz="quarter" idx="4"/>
          </p:nvPr>
        </p:nvSpPr>
        <p:spPr/>
        <p:txBody>
          <a:bodyPr/>
          <a:lstStyle/>
          <a:p>
            <a:fld id="{BFED2ECA-2287-224B-9022-53D385F324B0}" type="slidenum">
              <a:rPr lang="en-US" smtClean="0"/>
              <a:t>3</a:t>
            </a:fld>
            <a:endParaRPr lang="en-US"/>
          </a:p>
        </p:txBody>
      </p:sp>
      <p:grpSp>
        <p:nvGrpSpPr>
          <p:cNvPr id="28" name="Group 27">
            <a:extLst>
              <a:ext uri="{FF2B5EF4-FFF2-40B4-BE49-F238E27FC236}">
                <a16:creationId xmlns:a16="http://schemas.microsoft.com/office/drawing/2014/main" id="{F9D0D00C-8BFD-BEC5-1349-9B9855B9E0FC}"/>
              </a:ext>
            </a:extLst>
          </p:cNvPr>
          <p:cNvGrpSpPr/>
          <p:nvPr/>
        </p:nvGrpSpPr>
        <p:grpSpPr>
          <a:xfrm>
            <a:off x="580068" y="2733510"/>
            <a:ext cx="1943676" cy="1531762"/>
            <a:chOff x="580068" y="2733510"/>
            <a:chExt cx="1943676" cy="1531762"/>
          </a:xfrm>
        </p:grpSpPr>
        <p:sp>
          <p:nvSpPr>
            <p:cNvPr id="2" name="Text Placeholder 20">
              <a:hlinkClick r:id="rId3" action="ppaction://hlinksldjump"/>
              <a:extLst>
                <a:ext uri="{FF2B5EF4-FFF2-40B4-BE49-F238E27FC236}">
                  <a16:creationId xmlns:a16="http://schemas.microsoft.com/office/drawing/2014/main" id="{CC9B90A0-F8DB-E3AF-0E64-6AF47493B9CE}"/>
                </a:ext>
              </a:extLst>
            </p:cNvPr>
            <p:cNvSpPr txBox="1">
              <a:spLocks/>
            </p:cNvSpPr>
            <p:nvPr/>
          </p:nvSpPr>
          <p:spPr>
            <a:xfrm>
              <a:off x="580069" y="2733510"/>
              <a:ext cx="1943675" cy="1531762"/>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1</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Executive</a:t>
              </a:r>
            </a:p>
            <a:p>
              <a:pPr marL="0" indent="0">
                <a:lnSpc>
                  <a:spcPts val="1720"/>
                </a:lnSpc>
                <a:spcBef>
                  <a:spcPts val="0"/>
                </a:spcBef>
                <a:spcAft>
                  <a:spcPts val="300"/>
                </a:spcAft>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Summary</a:t>
              </a:r>
            </a:p>
          </p:txBody>
        </p:sp>
        <p:pic>
          <p:nvPicPr>
            <p:cNvPr id="12" name="Picture 11">
              <a:extLst>
                <a:ext uri="{FF2B5EF4-FFF2-40B4-BE49-F238E27FC236}">
                  <a16:creationId xmlns:a16="http://schemas.microsoft.com/office/drawing/2014/main" id="{0638FD42-3A61-84E8-60C4-4FBA402104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5800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grpSp>
        <p:nvGrpSpPr>
          <p:cNvPr id="20" name="Group 19">
            <a:extLst>
              <a:ext uri="{FF2B5EF4-FFF2-40B4-BE49-F238E27FC236}">
                <a16:creationId xmlns:a16="http://schemas.microsoft.com/office/drawing/2014/main" id="{54A624E4-BCD1-4881-B588-CDA1569D2E89}"/>
              </a:ext>
            </a:extLst>
          </p:cNvPr>
          <p:cNvGrpSpPr/>
          <p:nvPr/>
        </p:nvGrpSpPr>
        <p:grpSpPr>
          <a:xfrm>
            <a:off x="2831400" y="2733509"/>
            <a:ext cx="1943676" cy="1531763"/>
            <a:chOff x="2827968" y="2733509"/>
            <a:chExt cx="1943676" cy="1531763"/>
          </a:xfrm>
        </p:grpSpPr>
        <p:sp>
          <p:nvSpPr>
            <p:cNvPr id="18" name="Text Placeholder 20">
              <a:hlinkClick r:id="rId5" action="ppaction://hlinksldjump"/>
              <a:extLst>
                <a:ext uri="{FF2B5EF4-FFF2-40B4-BE49-F238E27FC236}">
                  <a16:creationId xmlns:a16="http://schemas.microsoft.com/office/drawing/2014/main" id="{B8BDD3DD-1DC2-81EB-DCAD-44C40DE25F3B}"/>
                </a:ext>
              </a:extLst>
            </p:cNvPr>
            <p:cNvSpPr txBox="1">
              <a:spLocks/>
            </p:cNvSpPr>
            <p:nvPr/>
          </p:nvSpPr>
          <p:spPr>
            <a:xfrm>
              <a:off x="2827969" y="2733509"/>
              <a:ext cx="1943675" cy="1531761"/>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2</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Traffic Usage Analysis</a:t>
              </a:r>
            </a:p>
          </p:txBody>
        </p:sp>
        <p:pic>
          <p:nvPicPr>
            <p:cNvPr id="19" name="Picture 18">
              <a:extLst>
                <a:ext uri="{FF2B5EF4-FFF2-40B4-BE49-F238E27FC236}">
                  <a16:creationId xmlns:a16="http://schemas.microsoft.com/office/drawing/2014/main" id="{576DDE92-B7B4-3887-45A7-AB7B25557A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28279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grpSp>
        <p:nvGrpSpPr>
          <p:cNvPr id="25" name="Group 24">
            <a:extLst>
              <a:ext uri="{FF2B5EF4-FFF2-40B4-BE49-F238E27FC236}">
                <a16:creationId xmlns:a16="http://schemas.microsoft.com/office/drawing/2014/main" id="{19652479-7C72-2CBF-ED4D-40A46B656919}"/>
              </a:ext>
            </a:extLst>
          </p:cNvPr>
          <p:cNvGrpSpPr/>
          <p:nvPr/>
        </p:nvGrpSpPr>
        <p:grpSpPr>
          <a:xfrm>
            <a:off x="5082731" y="2733509"/>
            <a:ext cx="1943676" cy="1531763"/>
            <a:chOff x="2827968" y="2733509"/>
            <a:chExt cx="1943676" cy="1531763"/>
          </a:xfrm>
        </p:grpSpPr>
        <p:sp>
          <p:nvSpPr>
            <p:cNvPr id="26" name="Text Placeholder 20">
              <a:hlinkClick r:id="rId6" action="ppaction://hlinksldjump"/>
              <a:extLst>
                <a:ext uri="{FF2B5EF4-FFF2-40B4-BE49-F238E27FC236}">
                  <a16:creationId xmlns:a16="http://schemas.microsoft.com/office/drawing/2014/main" id="{4DD0A1C3-B0AC-A497-06D5-5A395B8206FE}"/>
                </a:ext>
              </a:extLst>
            </p:cNvPr>
            <p:cNvSpPr txBox="1">
              <a:spLocks/>
            </p:cNvSpPr>
            <p:nvPr/>
          </p:nvSpPr>
          <p:spPr>
            <a:xfrm>
              <a:off x="2827969" y="2733509"/>
              <a:ext cx="1943675" cy="1531761"/>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3</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Key Insights</a:t>
              </a:r>
            </a:p>
          </p:txBody>
        </p:sp>
        <p:pic>
          <p:nvPicPr>
            <p:cNvPr id="27" name="Picture 26">
              <a:extLst>
                <a:ext uri="{FF2B5EF4-FFF2-40B4-BE49-F238E27FC236}">
                  <a16:creationId xmlns:a16="http://schemas.microsoft.com/office/drawing/2014/main" id="{DF830AC6-BAC6-8141-7446-CEF9E02DF9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28279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grpSp>
        <p:nvGrpSpPr>
          <p:cNvPr id="29" name="Group 28">
            <a:extLst>
              <a:ext uri="{FF2B5EF4-FFF2-40B4-BE49-F238E27FC236}">
                <a16:creationId xmlns:a16="http://schemas.microsoft.com/office/drawing/2014/main" id="{3D6794E9-5E49-ECF4-050C-804552283203}"/>
              </a:ext>
            </a:extLst>
          </p:cNvPr>
          <p:cNvGrpSpPr/>
          <p:nvPr/>
        </p:nvGrpSpPr>
        <p:grpSpPr>
          <a:xfrm>
            <a:off x="580068" y="4612551"/>
            <a:ext cx="1943676" cy="1531762"/>
            <a:chOff x="580068" y="2733510"/>
            <a:chExt cx="1943676" cy="1531762"/>
          </a:xfrm>
        </p:grpSpPr>
        <p:sp>
          <p:nvSpPr>
            <p:cNvPr id="30" name="Text Placeholder 20">
              <a:hlinkClick r:id="rId7" action="ppaction://hlinksldjump"/>
              <a:extLst>
                <a:ext uri="{FF2B5EF4-FFF2-40B4-BE49-F238E27FC236}">
                  <a16:creationId xmlns:a16="http://schemas.microsoft.com/office/drawing/2014/main" id="{9D80B6DB-CAD6-133B-CEF5-B6895A5FB4B5}"/>
                </a:ext>
              </a:extLst>
            </p:cNvPr>
            <p:cNvSpPr txBox="1">
              <a:spLocks/>
            </p:cNvSpPr>
            <p:nvPr/>
          </p:nvSpPr>
          <p:spPr>
            <a:xfrm>
              <a:off x="580069" y="2733510"/>
              <a:ext cx="1943675" cy="1531762"/>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4</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Application Detection</a:t>
              </a:r>
            </a:p>
          </p:txBody>
        </p:sp>
        <p:pic>
          <p:nvPicPr>
            <p:cNvPr id="31" name="Picture 30">
              <a:extLst>
                <a:ext uri="{FF2B5EF4-FFF2-40B4-BE49-F238E27FC236}">
                  <a16:creationId xmlns:a16="http://schemas.microsoft.com/office/drawing/2014/main" id="{B083DA72-A6AF-02B7-39E2-DB00C413F6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5800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grpSp>
        <p:nvGrpSpPr>
          <p:cNvPr id="32" name="Group 31">
            <a:extLst>
              <a:ext uri="{FF2B5EF4-FFF2-40B4-BE49-F238E27FC236}">
                <a16:creationId xmlns:a16="http://schemas.microsoft.com/office/drawing/2014/main" id="{5CF89753-9285-599F-75B8-0B851293CE94}"/>
              </a:ext>
            </a:extLst>
          </p:cNvPr>
          <p:cNvGrpSpPr/>
          <p:nvPr/>
        </p:nvGrpSpPr>
        <p:grpSpPr>
          <a:xfrm>
            <a:off x="2831400" y="4612550"/>
            <a:ext cx="1943676" cy="1531763"/>
            <a:chOff x="2827968" y="2733509"/>
            <a:chExt cx="1943676" cy="1531763"/>
          </a:xfrm>
        </p:grpSpPr>
        <p:sp>
          <p:nvSpPr>
            <p:cNvPr id="33" name="Text Placeholder 20">
              <a:hlinkClick r:id="rId8" action="ppaction://hlinksldjump"/>
              <a:extLst>
                <a:ext uri="{FF2B5EF4-FFF2-40B4-BE49-F238E27FC236}">
                  <a16:creationId xmlns:a16="http://schemas.microsoft.com/office/drawing/2014/main" id="{4284F71D-7883-8115-8A05-07F2357FA163}"/>
                </a:ext>
              </a:extLst>
            </p:cNvPr>
            <p:cNvSpPr txBox="1">
              <a:spLocks/>
            </p:cNvSpPr>
            <p:nvPr/>
          </p:nvSpPr>
          <p:spPr>
            <a:xfrm>
              <a:off x="2827969" y="2733509"/>
              <a:ext cx="1943675" cy="1531761"/>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5</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Web Content Discovery</a:t>
              </a:r>
            </a:p>
          </p:txBody>
        </p:sp>
        <p:pic>
          <p:nvPicPr>
            <p:cNvPr id="34" name="Picture 33">
              <a:extLst>
                <a:ext uri="{FF2B5EF4-FFF2-40B4-BE49-F238E27FC236}">
                  <a16:creationId xmlns:a16="http://schemas.microsoft.com/office/drawing/2014/main" id="{80BED37A-B7BA-D1CC-A8AD-EA2A2489D4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28279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grpSp>
        <p:nvGrpSpPr>
          <p:cNvPr id="35" name="Group 34">
            <a:extLst>
              <a:ext uri="{FF2B5EF4-FFF2-40B4-BE49-F238E27FC236}">
                <a16:creationId xmlns:a16="http://schemas.microsoft.com/office/drawing/2014/main" id="{6101951E-F524-AC75-F5F7-14897C88A8BC}"/>
              </a:ext>
            </a:extLst>
          </p:cNvPr>
          <p:cNvGrpSpPr/>
          <p:nvPr/>
        </p:nvGrpSpPr>
        <p:grpSpPr>
          <a:xfrm>
            <a:off x="5082731" y="4612550"/>
            <a:ext cx="1943676" cy="1531763"/>
            <a:chOff x="2827968" y="2733509"/>
            <a:chExt cx="1943676" cy="1531763"/>
          </a:xfrm>
        </p:grpSpPr>
        <p:sp>
          <p:nvSpPr>
            <p:cNvPr id="36" name="Text Placeholder 20">
              <a:hlinkClick r:id="rId9" action="ppaction://hlinksldjump"/>
              <a:extLst>
                <a:ext uri="{FF2B5EF4-FFF2-40B4-BE49-F238E27FC236}">
                  <a16:creationId xmlns:a16="http://schemas.microsoft.com/office/drawing/2014/main" id="{4C0918AE-FBF3-F083-DDEA-97A2EACDE1B6}"/>
                </a:ext>
              </a:extLst>
            </p:cNvPr>
            <p:cNvSpPr txBox="1">
              <a:spLocks/>
            </p:cNvSpPr>
            <p:nvPr/>
          </p:nvSpPr>
          <p:spPr>
            <a:xfrm>
              <a:off x="2827969" y="2733509"/>
              <a:ext cx="1943675" cy="1531761"/>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6</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Lookalike Domains</a:t>
              </a:r>
            </a:p>
          </p:txBody>
        </p:sp>
        <p:pic>
          <p:nvPicPr>
            <p:cNvPr id="37" name="Picture 36">
              <a:extLst>
                <a:ext uri="{FF2B5EF4-FFF2-40B4-BE49-F238E27FC236}">
                  <a16:creationId xmlns:a16="http://schemas.microsoft.com/office/drawing/2014/main" id="{6C48F74E-05C0-AFD1-DCBF-B8DE9293DD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28279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grpSp>
        <p:nvGrpSpPr>
          <p:cNvPr id="38" name="Group 37">
            <a:extLst>
              <a:ext uri="{FF2B5EF4-FFF2-40B4-BE49-F238E27FC236}">
                <a16:creationId xmlns:a16="http://schemas.microsoft.com/office/drawing/2014/main" id="{6550C0E4-6CA4-36E3-9987-D0806A96258F}"/>
              </a:ext>
            </a:extLst>
          </p:cNvPr>
          <p:cNvGrpSpPr/>
          <p:nvPr/>
        </p:nvGrpSpPr>
        <p:grpSpPr>
          <a:xfrm>
            <a:off x="580068" y="6491593"/>
            <a:ext cx="1943676" cy="1531762"/>
            <a:chOff x="580068" y="2733510"/>
            <a:chExt cx="1943676" cy="1531762"/>
          </a:xfrm>
        </p:grpSpPr>
        <p:sp>
          <p:nvSpPr>
            <p:cNvPr id="39" name="Text Placeholder 20">
              <a:hlinkClick r:id="rId10" action="ppaction://hlinksldjump"/>
              <a:extLst>
                <a:ext uri="{FF2B5EF4-FFF2-40B4-BE49-F238E27FC236}">
                  <a16:creationId xmlns:a16="http://schemas.microsoft.com/office/drawing/2014/main" id="{629763A7-CAA3-D503-C1B1-4414F40E14F2}"/>
                </a:ext>
              </a:extLst>
            </p:cNvPr>
            <p:cNvSpPr txBox="1">
              <a:spLocks/>
            </p:cNvSpPr>
            <p:nvPr/>
          </p:nvSpPr>
          <p:spPr>
            <a:xfrm>
              <a:off x="580069" y="2733510"/>
              <a:ext cx="1943675" cy="1531762"/>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7</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Security</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Activities</a:t>
              </a:r>
            </a:p>
          </p:txBody>
        </p:sp>
        <p:pic>
          <p:nvPicPr>
            <p:cNvPr id="40" name="Picture 39">
              <a:extLst>
                <a:ext uri="{FF2B5EF4-FFF2-40B4-BE49-F238E27FC236}">
                  <a16:creationId xmlns:a16="http://schemas.microsoft.com/office/drawing/2014/main" id="{5D0C402F-EC30-FC71-6675-43771BD042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5800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grpSp>
        <p:nvGrpSpPr>
          <p:cNvPr id="41" name="Group 40">
            <a:extLst>
              <a:ext uri="{FF2B5EF4-FFF2-40B4-BE49-F238E27FC236}">
                <a16:creationId xmlns:a16="http://schemas.microsoft.com/office/drawing/2014/main" id="{61760B04-0C9E-7143-71D4-C36D7AEF1A76}"/>
              </a:ext>
            </a:extLst>
          </p:cNvPr>
          <p:cNvGrpSpPr/>
          <p:nvPr/>
        </p:nvGrpSpPr>
        <p:grpSpPr>
          <a:xfrm>
            <a:off x="2831400" y="6491592"/>
            <a:ext cx="1943676" cy="1531763"/>
            <a:chOff x="2827968" y="2733509"/>
            <a:chExt cx="1943676" cy="1531763"/>
          </a:xfrm>
        </p:grpSpPr>
        <p:sp>
          <p:nvSpPr>
            <p:cNvPr id="42" name="Text Placeholder 20">
              <a:hlinkClick r:id="rId11" action="ppaction://hlinksldjump"/>
              <a:extLst>
                <a:ext uri="{FF2B5EF4-FFF2-40B4-BE49-F238E27FC236}">
                  <a16:creationId xmlns:a16="http://schemas.microsoft.com/office/drawing/2014/main" id="{55F480F1-D932-2262-3225-7B6728405B6E}"/>
                </a:ext>
              </a:extLst>
            </p:cNvPr>
            <p:cNvSpPr txBox="1">
              <a:spLocks/>
            </p:cNvSpPr>
            <p:nvPr/>
          </p:nvSpPr>
          <p:spPr>
            <a:xfrm>
              <a:off x="2827969" y="2733509"/>
              <a:ext cx="1943675" cy="1531761"/>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8</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Threat</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Actors</a:t>
              </a:r>
            </a:p>
          </p:txBody>
        </p:sp>
        <p:pic>
          <p:nvPicPr>
            <p:cNvPr id="43" name="Picture 42">
              <a:extLst>
                <a:ext uri="{FF2B5EF4-FFF2-40B4-BE49-F238E27FC236}">
                  <a16:creationId xmlns:a16="http://schemas.microsoft.com/office/drawing/2014/main" id="{ABB151B0-4C5D-1AB0-0070-FF507BCF3E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28279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grpSp>
        <p:nvGrpSpPr>
          <p:cNvPr id="44" name="Group 43">
            <a:extLst>
              <a:ext uri="{FF2B5EF4-FFF2-40B4-BE49-F238E27FC236}">
                <a16:creationId xmlns:a16="http://schemas.microsoft.com/office/drawing/2014/main" id="{B6FD0237-5334-C27D-A447-08F107925C47}"/>
              </a:ext>
            </a:extLst>
          </p:cNvPr>
          <p:cNvGrpSpPr/>
          <p:nvPr/>
        </p:nvGrpSpPr>
        <p:grpSpPr>
          <a:xfrm>
            <a:off x="5082731" y="6491592"/>
            <a:ext cx="1943676" cy="1531763"/>
            <a:chOff x="2827968" y="2733509"/>
            <a:chExt cx="1943676" cy="1531763"/>
          </a:xfrm>
        </p:grpSpPr>
        <p:sp>
          <p:nvSpPr>
            <p:cNvPr id="45" name="Text Placeholder 20">
              <a:hlinkClick r:id="rId12" action="ppaction://hlinksldjump"/>
              <a:extLst>
                <a:ext uri="{FF2B5EF4-FFF2-40B4-BE49-F238E27FC236}">
                  <a16:creationId xmlns:a16="http://schemas.microsoft.com/office/drawing/2014/main" id="{3AF28737-0111-CBAC-CDDB-1449246B62FE}"/>
                </a:ext>
              </a:extLst>
            </p:cNvPr>
            <p:cNvSpPr txBox="1">
              <a:spLocks/>
            </p:cNvSpPr>
            <p:nvPr/>
          </p:nvSpPr>
          <p:spPr>
            <a:xfrm>
              <a:off x="2827969" y="2733509"/>
              <a:ext cx="1943675" cy="1531761"/>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9</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Recommendations and Next Steps</a:t>
              </a:r>
            </a:p>
          </p:txBody>
        </p:sp>
        <p:pic>
          <p:nvPicPr>
            <p:cNvPr id="46" name="Picture 45">
              <a:extLst>
                <a:ext uri="{FF2B5EF4-FFF2-40B4-BE49-F238E27FC236}">
                  <a16:creationId xmlns:a16="http://schemas.microsoft.com/office/drawing/2014/main" id="{D2122190-E8A1-3065-72F3-D469241279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28279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grpSp>
        <p:nvGrpSpPr>
          <p:cNvPr id="9" name="Group 8">
            <a:extLst>
              <a:ext uri="{FF2B5EF4-FFF2-40B4-BE49-F238E27FC236}">
                <a16:creationId xmlns:a16="http://schemas.microsoft.com/office/drawing/2014/main" id="{4B86BA46-B12D-1BC8-B2DC-E793BEE10CFD}"/>
              </a:ext>
            </a:extLst>
          </p:cNvPr>
          <p:cNvGrpSpPr/>
          <p:nvPr/>
        </p:nvGrpSpPr>
        <p:grpSpPr>
          <a:xfrm>
            <a:off x="580068" y="8370635"/>
            <a:ext cx="1943676" cy="1531763"/>
            <a:chOff x="2827968" y="2733509"/>
            <a:chExt cx="1943676" cy="1531763"/>
          </a:xfrm>
        </p:grpSpPr>
        <p:sp>
          <p:nvSpPr>
            <p:cNvPr id="10" name="Text Placeholder 20">
              <a:hlinkClick r:id="rId13" action="ppaction://hlinksldjump"/>
              <a:extLst>
                <a:ext uri="{FF2B5EF4-FFF2-40B4-BE49-F238E27FC236}">
                  <a16:creationId xmlns:a16="http://schemas.microsoft.com/office/drawing/2014/main" id="{A4843C04-881D-2B3F-B97D-E861B41191D4}"/>
                </a:ext>
              </a:extLst>
            </p:cNvPr>
            <p:cNvSpPr txBox="1">
              <a:spLocks/>
            </p:cNvSpPr>
            <p:nvPr/>
          </p:nvSpPr>
          <p:spPr>
            <a:xfrm>
              <a:off x="2827969" y="2733509"/>
              <a:ext cx="1943675" cy="1531761"/>
            </a:xfrm>
            <a:prstGeom prst="roundRect">
              <a:avLst>
                <a:gd name="adj" fmla="val 3898"/>
              </a:avLst>
            </a:prstGeom>
            <a:solidFill>
              <a:schemeClr val="bg1"/>
            </a:solidFill>
          </p:spPr>
          <p:txBody>
            <a:bodyPr lIns="143999" tIns="180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2000" b="1">
                  <a:latin typeface="Lato" panose="020F0502020204030203" pitchFamily="34" charset="0"/>
                  <a:ea typeface="Lato" panose="020F0502020204030203" pitchFamily="34" charset="0"/>
                  <a:cs typeface="Lato" panose="020F0502020204030203" pitchFamily="34" charset="0"/>
                </a:rPr>
                <a:t>SECTION 10</a:t>
              </a:r>
            </a:p>
            <a:p>
              <a:pPr marL="0" indent="0">
                <a:lnSpc>
                  <a:spcPts val="1720"/>
                </a:lnSpc>
                <a:spcBef>
                  <a:spcPts val="0"/>
                </a:spcBef>
                <a:buClr>
                  <a:schemeClr val="tx1"/>
                </a:buClr>
                <a:buNone/>
              </a:pPr>
              <a:r>
                <a:rPr lang="en-US" sz="1400">
                  <a:latin typeface="Lato" panose="020F0502020204030203" pitchFamily="34" charset="0"/>
                  <a:ea typeface="Lato" panose="020F0502020204030203" pitchFamily="34" charset="0"/>
                  <a:cs typeface="Lato" panose="020F0502020204030203" pitchFamily="34" charset="0"/>
                </a:rPr>
                <a:t>Appendices</a:t>
              </a:r>
            </a:p>
          </p:txBody>
        </p:sp>
        <p:pic>
          <p:nvPicPr>
            <p:cNvPr id="11" name="Picture 10">
              <a:extLst>
                <a:ext uri="{FF2B5EF4-FFF2-40B4-BE49-F238E27FC236}">
                  <a16:creationId xmlns:a16="http://schemas.microsoft.com/office/drawing/2014/main" id="{1B4BBDAB-882F-20CE-9612-41908C3C06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2827968" y="4160520"/>
              <a:ext cx="1943675" cy="104752"/>
            </a:xfrm>
            <a:prstGeom prst="round2SameRect">
              <a:avLst>
                <a:gd name="adj1" fmla="val 50000"/>
                <a:gd name="adj2" fmla="val 0"/>
              </a:avLst>
            </a:prstGeom>
            <a:gradFill>
              <a:gsLst>
                <a:gs pos="10000">
                  <a:schemeClr val="tx1"/>
                </a:gs>
                <a:gs pos="100000">
                  <a:srgbClr val="353C42"/>
                </a:gs>
              </a:gsLst>
              <a:lin ang="2700000" scaled="0"/>
            </a:gradFill>
          </p:spPr>
        </p:pic>
      </p:grpSp>
      <p:sp>
        <p:nvSpPr>
          <p:cNvPr id="7" name="Arrow: Pentagon 107">
            <a:extLst>
              <a:ext uri="{FF2B5EF4-FFF2-40B4-BE49-F238E27FC236}">
                <a16:creationId xmlns:a16="http://schemas.microsoft.com/office/drawing/2014/main" id="{B5CD29E6-7744-5AA4-6734-A618F5A1E09C}"/>
              </a:ext>
            </a:extLst>
          </p:cNvPr>
          <p:cNvSpPr/>
          <p:nvPr/>
        </p:nvSpPr>
        <p:spPr>
          <a:xfrm rot="10800000" flipH="1" flipV="1">
            <a:off x="6633660" y="2731344"/>
            <a:ext cx="4899599" cy="1988122"/>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If you need to remove any sections, then you need to remove the boxes and update the numbers, then remove the sections that these boxes link to</a:t>
            </a:r>
          </a:p>
        </p:txBody>
      </p:sp>
      <p:sp>
        <p:nvSpPr>
          <p:cNvPr id="6" name="Text Placeholder 20">
            <a:extLst>
              <a:ext uri="{FF2B5EF4-FFF2-40B4-BE49-F238E27FC236}">
                <a16:creationId xmlns:a16="http://schemas.microsoft.com/office/drawing/2014/main" id="{E5B41F3C-8853-C433-5559-E67577BB05D5}"/>
              </a:ext>
            </a:extLst>
          </p:cNvPr>
          <p:cNvSpPr txBox="1">
            <a:spLocks/>
          </p:cNvSpPr>
          <p:nvPr/>
        </p:nvSpPr>
        <p:spPr>
          <a:xfrm>
            <a:off x="2831400" y="8247877"/>
            <a:ext cx="3987117" cy="1877634"/>
          </a:xfrm>
          <a:prstGeom prst="roundRect">
            <a:avLst>
              <a:gd name="adj" fmla="val 3898"/>
            </a:avLst>
          </a:prstGeom>
          <a:noFill/>
          <a:ln w="25400">
            <a:solidFill>
              <a:schemeClr val="accent1"/>
            </a:solidFill>
          </a:ln>
        </p:spPr>
        <p:txBody>
          <a:bodyPr wrap="square"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spcBef>
                <a:spcPts val="0"/>
              </a:spcBef>
              <a:spcAft>
                <a:spcPts val="300"/>
              </a:spcAft>
              <a:buClr>
                <a:schemeClr val="dk1"/>
              </a:buClr>
              <a:buSzPts val="1000"/>
              <a:buNone/>
            </a:pPr>
            <a:r>
              <a:rPr lang="en-US" sz="1600" kern="100">
                <a:solidFill>
                  <a:schemeClr val="bg1"/>
                </a:solidFill>
                <a:effectLst/>
                <a:latin typeface="Lato" panose="020F0502020204030203" pitchFamily="34" charset="77"/>
                <a:ea typeface="Calibri" panose="020F0502020204030204" pitchFamily="34" charset="0"/>
                <a:cs typeface="Times New Roman (Body CS)"/>
              </a:rPr>
              <a:t>The Infoblox Security Assessment analyzes DNS traffic to deliver comprehensive visibility into potential threats and risks associated with all network assets and communication with malicious domains, high-risk applications and content.</a:t>
            </a:r>
            <a:endParaRPr lang="en-US" sz="1600" kern="100">
              <a:solidFill>
                <a:schemeClr val="bg1"/>
              </a:solidFill>
              <a:effectLst/>
              <a:latin typeface="Lato" panose="020F0502020204030203" pitchFamily="34" charset="77"/>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200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A8B1-7E43-7414-9E9A-0C65639B69F1}"/>
              </a:ext>
            </a:extLst>
          </p:cNvPr>
          <p:cNvSpPr>
            <a:spLocks noGrp="1"/>
          </p:cNvSpPr>
          <p:nvPr>
            <p:ph type="title"/>
          </p:nvPr>
        </p:nvSpPr>
        <p:spPr/>
        <p:txBody>
          <a:bodyPr/>
          <a:lstStyle/>
          <a:p>
            <a:r>
              <a:rPr lang="en-US"/>
              <a:t>SECURITY ACTIVITIES ANALYSIS </a:t>
            </a:r>
          </a:p>
        </p:txBody>
      </p:sp>
      <p:sp>
        <p:nvSpPr>
          <p:cNvPr id="4" name="Slide Number Placeholder 3">
            <a:extLst>
              <a:ext uri="{FF2B5EF4-FFF2-40B4-BE49-F238E27FC236}">
                <a16:creationId xmlns:a16="http://schemas.microsoft.com/office/drawing/2014/main" id="{1CC9A4D7-30F5-517F-8FD9-F9EE2334727F}"/>
              </a:ext>
            </a:extLst>
          </p:cNvPr>
          <p:cNvSpPr>
            <a:spLocks noGrp="1"/>
          </p:cNvSpPr>
          <p:nvPr>
            <p:ph type="sldNum" sz="quarter" idx="4"/>
          </p:nvPr>
        </p:nvSpPr>
        <p:spPr/>
        <p:txBody>
          <a:bodyPr/>
          <a:lstStyle/>
          <a:p>
            <a:fld id="{BFED2ECA-2287-224B-9022-53D385F324B0}" type="slidenum">
              <a:rPr lang="en-GB" smtClean="0"/>
              <a:t>30</a:t>
            </a:fld>
            <a:endParaRPr lang="en-GB"/>
          </a:p>
        </p:txBody>
      </p:sp>
      <p:grpSp>
        <p:nvGrpSpPr>
          <p:cNvPr id="9" name="Group 8">
            <a:extLst>
              <a:ext uri="{FF2B5EF4-FFF2-40B4-BE49-F238E27FC236}">
                <a16:creationId xmlns:a16="http://schemas.microsoft.com/office/drawing/2014/main" id="{4AA0BAB9-C7AB-6A8B-C626-E68F6F8722DD}"/>
              </a:ext>
            </a:extLst>
          </p:cNvPr>
          <p:cNvGrpSpPr/>
          <p:nvPr/>
        </p:nvGrpSpPr>
        <p:grpSpPr>
          <a:xfrm>
            <a:off x="6075239" y="167602"/>
            <a:ext cx="1208978" cy="259136"/>
            <a:chOff x="588861" y="8950826"/>
            <a:chExt cx="1430622" cy="306644"/>
          </a:xfrm>
        </p:grpSpPr>
        <p:sp>
          <p:nvSpPr>
            <p:cNvPr id="10" name="Text Placeholder 20">
              <a:hlinkClick r:id="rId2" action="ppaction://hlinksldjump"/>
              <a:extLst>
                <a:ext uri="{FF2B5EF4-FFF2-40B4-BE49-F238E27FC236}">
                  <a16:creationId xmlns:a16="http://schemas.microsoft.com/office/drawing/2014/main" id="{B778B547-7FF9-DA67-175E-15A061D9BD94}"/>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11" name="Graphic 10" descr="Arrow Right with solid fill">
              <a:extLst>
                <a:ext uri="{FF2B5EF4-FFF2-40B4-BE49-F238E27FC236}">
                  <a16:creationId xmlns:a16="http://schemas.microsoft.com/office/drawing/2014/main" id="{64DDDB3B-7EE6-A3C0-B067-36AC5F3C3E53}"/>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6007"/>
            <a:stretch/>
          </p:blipFill>
          <p:spPr>
            <a:xfrm rot="10800000">
              <a:off x="687470" y="8950826"/>
              <a:ext cx="196230" cy="306644"/>
            </a:xfrm>
            <a:prstGeom prst="rect">
              <a:avLst/>
            </a:prstGeom>
          </p:spPr>
        </p:pic>
      </p:grpSp>
      <p:pic>
        <p:nvPicPr>
          <p:cNvPr id="12" name="Grafik 8">
            <a:extLst>
              <a:ext uri="{FF2B5EF4-FFF2-40B4-BE49-F238E27FC236}">
                <a16:creationId xmlns:a16="http://schemas.microsoft.com/office/drawing/2014/main" id="{81FA1CE3-213D-7B1F-1AC5-B5D13A1BE175}"/>
              </a:ext>
            </a:extLst>
          </p:cNvPr>
          <p:cNvPicPr>
            <a:picLocks noChangeAspect="1"/>
          </p:cNvPicPr>
          <p:nvPr/>
        </p:nvPicPr>
        <p:blipFill>
          <a:blip r:embed="rId5"/>
          <a:stretch>
            <a:fillRect/>
          </a:stretch>
        </p:blipFill>
        <p:spPr>
          <a:xfrm>
            <a:off x="602258" y="2263978"/>
            <a:ext cx="6351076" cy="5343800"/>
          </a:xfrm>
          <a:prstGeom prst="rect">
            <a:avLst/>
          </a:prstGeom>
        </p:spPr>
      </p:pic>
      <p:sp>
        <p:nvSpPr>
          <p:cNvPr id="19" name="Arrow: Pentagon 107">
            <a:extLst>
              <a:ext uri="{FF2B5EF4-FFF2-40B4-BE49-F238E27FC236}">
                <a16:creationId xmlns:a16="http://schemas.microsoft.com/office/drawing/2014/main" id="{1C2D5D88-F3AC-48BF-EF8F-A8548CED5C84}"/>
              </a:ext>
            </a:extLst>
          </p:cNvPr>
          <p:cNvSpPr/>
          <p:nvPr/>
        </p:nvSpPr>
        <p:spPr>
          <a:xfrm rot="10800000" flipH="1" flipV="1">
            <a:off x="7582760" y="8136385"/>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GB" sz="1600">
              <a:solidFill>
                <a:schemeClr val="tx1"/>
              </a:solidFill>
              <a:latin typeface="Lato" panose="020F0502020204030203" pitchFamily="34" charset="77"/>
            </a:endParaRPr>
          </a:p>
        </p:txBody>
      </p:sp>
      <p:sp>
        <p:nvSpPr>
          <p:cNvPr id="21" name="Text Placeholder 20">
            <a:extLst>
              <a:ext uri="{FF2B5EF4-FFF2-40B4-BE49-F238E27FC236}">
                <a16:creationId xmlns:a16="http://schemas.microsoft.com/office/drawing/2014/main" id="{721393AD-BC87-09FA-7574-B418DBDFA0CC}"/>
              </a:ext>
            </a:extLst>
          </p:cNvPr>
          <p:cNvSpPr>
            <a:spLocks noGrp="1"/>
          </p:cNvSpPr>
          <p:nvPr>
            <p:ph type="body" idx="11"/>
          </p:nvPr>
        </p:nvSpPr>
        <p:spPr/>
        <p:txBody>
          <a:bodyPr/>
          <a:lstStyle/>
          <a:p>
            <a:endParaRPr lang="en-GB"/>
          </a:p>
        </p:txBody>
      </p:sp>
      <p:sp>
        <p:nvSpPr>
          <p:cNvPr id="22" name="Rahmen 23">
            <a:extLst>
              <a:ext uri="{FF2B5EF4-FFF2-40B4-BE49-F238E27FC236}">
                <a16:creationId xmlns:a16="http://schemas.microsoft.com/office/drawing/2014/main" id="{CE49FF0E-6FD3-3D4E-572A-57B647C4418A}"/>
              </a:ext>
            </a:extLst>
          </p:cNvPr>
          <p:cNvSpPr/>
          <p:nvPr/>
        </p:nvSpPr>
        <p:spPr>
          <a:xfrm>
            <a:off x="1287969" y="3166321"/>
            <a:ext cx="1455231" cy="1518331"/>
          </a:xfrm>
          <a:prstGeom prst="frame">
            <a:avLst>
              <a:gd name="adj1" fmla="val 3104"/>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Text Placeholder 20">
            <a:extLst>
              <a:ext uri="{FF2B5EF4-FFF2-40B4-BE49-F238E27FC236}">
                <a16:creationId xmlns:a16="http://schemas.microsoft.com/office/drawing/2014/main" id="{551A85AF-E4EF-8207-01C7-BF3443E36702}"/>
              </a:ext>
            </a:extLst>
          </p:cNvPr>
          <p:cNvSpPr txBox="1">
            <a:spLocks/>
          </p:cNvSpPr>
          <p:nvPr/>
        </p:nvSpPr>
        <p:spPr>
          <a:xfrm>
            <a:off x="3839491" y="4211798"/>
            <a:ext cx="2725082" cy="1329193"/>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
              </a:spcAft>
              <a:buClr>
                <a:srgbClr val="101820"/>
              </a:buClr>
              <a:buSzPts val="1000"/>
              <a:buFontTx/>
              <a:buNone/>
              <a:tabLst/>
              <a:defRPr/>
            </a:pPr>
            <a:r>
              <a:rPr kumimoji="0" lang="en-GB" sz="1400" b="1" i="0" u="none" strike="noStrike" kern="1200" cap="none" spc="0" normalizeH="0" baseline="0" noProof="0">
                <a:ln>
                  <a:noFill/>
                </a:ln>
                <a:solidFill>
                  <a:srgbClr val="FFFFFF"/>
                </a:solidFill>
                <a:effectLst/>
                <a:uLnTx/>
                <a:uFillTx/>
                <a:latin typeface="Lato"/>
                <a:ea typeface="Lato"/>
                <a:cs typeface="Lato"/>
                <a:sym typeface="Lato"/>
              </a:rPr>
              <a:t>LOREM IPSUM</a:t>
            </a:r>
          </a:p>
          <a:p>
            <a:pPr marL="0" marR="0" lvl="0" indent="0" algn="l" defTabSz="914400" rtl="0" eaLnBrk="1" fontAlgn="auto" latinLnBrk="0" hangingPunct="1">
              <a:lnSpc>
                <a:spcPct val="90000"/>
              </a:lnSpc>
              <a:spcBef>
                <a:spcPts val="100"/>
              </a:spcBef>
              <a:spcAft>
                <a:spcPts val="100"/>
              </a:spcAft>
              <a:buClr>
                <a:srgbClr val="101820"/>
              </a:buClr>
              <a:buSzPts val="1000"/>
              <a:buFontTx/>
              <a:buNone/>
              <a:tabLst/>
              <a:defRPr/>
            </a:pPr>
            <a:r>
              <a:rPr kumimoji="0" lang="en-GB" sz="1000" b="0" i="0" u="none" strike="noStrike" kern="1200" cap="none" spc="0" normalizeH="0" baseline="0" noProof="0">
                <a:ln>
                  <a:noFill/>
                </a:ln>
                <a:solidFill>
                  <a:srgbClr val="FFFFFF"/>
                </a:solidFill>
                <a:effectLst/>
                <a:uLnTx/>
                <a:uFillTx/>
                <a:latin typeface="Lato"/>
                <a:ea typeface="Lato"/>
                <a:cs typeface="Lato"/>
                <a:sym typeface="Lato"/>
              </a:rPr>
              <a:t>Lorem ipsum dolor sit amet, consectetur adipiscing elit. </a:t>
            </a:r>
          </a:p>
        </p:txBody>
      </p:sp>
      <p:grpSp>
        <p:nvGrpSpPr>
          <p:cNvPr id="24" name="Group 23">
            <a:extLst>
              <a:ext uri="{FF2B5EF4-FFF2-40B4-BE49-F238E27FC236}">
                <a16:creationId xmlns:a16="http://schemas.microsoft.com/office/drawing/2014/main" id="{176E1CA5-5FAD-93C3-FBCF-87E026882F6A}"/>
              </a:ext>
            </a:extLst>
          </p:cNvPr>
          <p:cNvGrpSpPr/>
          <p:nvPr/>
        </p:nvGrpSpPr>
        <p:grpSpPr>
          <a:xfrm rot="16200000">
            <a:off x="3271102" y="3856112"/>
            <a:ext cx="154828" cy="1149680"/>
            <a:chOff x="662839" y="7223904"/>
            <a:chExt cx="154828" cy="1149680"/>
          </a:xfrm>
        </p:grpSpPr>
        <p:cxnSp>
          <p:nvCxnSpPr>
            <p:cNvPr id="25" name="Straight Connector 24">
              <a:extLst>
                <a:ext uri="{FF2B5EF4-FFF2-40B4-BE49-F238E27FC236}">
                  <a16:creationId xmlns:a16="http://schemas.microsoft.com/office/drawing/2014/main" id="{27FCFEF5-B46B-5411-22DA-8FFB65C40C26}"/>
                </a:ext>
              </a:extLst>
            </p:cNvPr>
            <p:cNvCxnSpPr>
              <a:cxnSpLocks/>
            </p:cNvCxnSpPr>
            <p:nvPr/>
          </p:nvCxnSpPr>
          <p:spPr>
            <a:xfrm>
              <a:off x="737872" y="7223904"/>
              <a:ext cx="0" cy="1008000"/>
            </a:xfrm>
            <a:prstGeom prst="line">
              <a:avLst/>
            </a:pr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6E2AAEA-4307-2DA4-B43C-BAB4486EC7A8}"/>
                </a:ext>
              </a:extLst>
            </p:cNvPr>
            <p:cNvSpPr/>
            <p:nvPr/>
          </p:nvSpPr>
          <p:spPr>
            <a:xfrm>
              <a:off x="662839" y="821875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01820"/>
                </a:solidFill>
              </a:endParaRPr>
            </a:p>
          </p:txBody>
        </p:sp>
      </p:grpSp>
      <p:sp>
        <p:nvSpPr>
          <p:cNvPr id="3" name="Text Placeholder 20">
            <a:extLst>
              <a:ext uri="{FF2B5EF4-FFF2-40B4-BE49-F238E27FC236}">
                <a16:creationId xmlns:a16="http://schemas.microsoft.com/office/drawing/2014/main" id="{53B0B64F-55F2-3BB9-AB9D-ECF290178E9B}"/>
              </a:ext>
            </a:extLst>
          </p:cNvPr>
          <p:cNvSpPr txBox="1">
            <a:spLocks/>
          </p:cNvSpPr>
          <p:nvPr/>
        </p:nvSpPr>
        <p:spPr>
          <a:xfrm>
            <a:off x="602257" y="8136385"/>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GB" sz="1600" b="1">
                <a:latin typeface="Lato"/>
                <a:ea typeface="Lato"/>
                <a:cs typeface="Lato"/>
                <a:sym typeface="Lato"/>
              </a:rPr>
              <a:t>SO WHAT?</a:t>
            </a:r>
            <a:endParaRPr lang="en-GB"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GB" sz="1200" b="1">
                <a:latin typeface="Lato"/>
                <a:ea typeface="Lato"/>
                <a:cs typeface="Lato"/>
                <a:sym typeface="Lato"/>
              </a:rPr>
              <a:t>What’s the impact on your organization?</a:t>
            </a:r>
            <a:endParaRPr lang="en-GB"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GB" sz="900">
                <a:latin typeface="Lato"/>
                <a:ea typeface="Lato"/>
                <a:cs typeface="Lato"/>
                <a:sym typeface="Lato"/>
              </a:rPr>
              <a:t>Lorem ipsum dolor sit amet, consectetur adipiscing elit. </a:t>
            </a:r>
            <a:endParaRPr lang="en-GB"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GB" sz="900">
              <a:latin typeface="Lato"/>
              <a:ea typeface="Lato"/>
              <a:cs typeface="Lato"/>
              <a:sym typeface="Lato"/>
            </a:endParaRPr>
          </a:p>
        </p:txBody>
      </p:sp>
      <p:grpSp>
        <p:nvGrpSpPr>
          <p:cNvPr id="14" name="Group 13">
            <a:extLst>
              <a:ext uri="{FF2B5EF4-FFF2-40B4-BE49-F238E27FC236}">
                <a16:creationId xmlns:a16="http://schemas.microsoft.com/office/drawing/2014/main" id="{0A0654E6-C539-2C32-EBC4-0DDEE1132B02}"/>
              </a:ext>
            </a:extLst>
          </p:cNvPr>
          <p:cNvGrpSpPr/>
          <p:nvPr/>
        </p:nvGrpSpPr>
        <p:grpSpPr>
          <a:xfrm>
            <a:off x="6312883" y="8295690"/>
            <a:ext cx="520398" cy="520398"/>
            <a:chOff x="6273761" y="5356448"/>
            <a:chExt cx="520398" cy="520398"/>
          </a:xfrm>
        </p:grpSpPr>
        <p:sp>
          <p:nvSpPr>
            <p:cNvPr id="15" name="Rounded Rectangle 87">
              <a:extLst>
                <a:ext uri="{FF2B5EF4-FFF2-40B4-BE49-F238E27FC236}">
                  <a16:creationId xmlns:a16="http://schemas.microsoft.com/office/drawing/2014/main" id="{A6F3FE39-2B46-CB77-4D55-88328904856A}"/>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pic>
          <p:nvPicPr>
            <p:cNvPr id="17" name="Graphic 16">
              <a:extLst>
                <a:ext uri="{FF2B5EF4-FFF2-40B4-BE49-F238E27FC236}">
                  <a16:creationId xmlns:a16="http://schemas.microsoft.com/office/drawing/2014/main" id="{5BA1E182-2CD1-7D46-8B48-203D87CA1D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393833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p:txBody>
          <a:bodyPr lIns="91440" tIns="45720" rIns="91440" bIns="45720" anchor="b" anchorCtr="0"/>
          <a:lstStyle/>
          <a:p>
            <a:r>
              <a:rPr lang="en-GB">
                <a:latin typeface="Lato"/>
                <a:ea typeface="Lato"/>
                <a:cs typeface="Lato"/>
              </a:rPr>
              <a:t>THREAT ACTORS</a:t>
            </a:r>
            <a:endParaRPr lang="en-GB"/>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8" name="Picture Placeholder 7" descr="A finger touching a red warning sign&#10;&#10;Description automatically generated">
            <a:extLst>
              <a:ext uri="{FF2B5EF4-FFF2-40B4-BE49-F238E27FC236}">
                <a16:creationId xmlns:a16="http://schemas.microsoft.com/office/drawing/2014/main" id="{1ABBBB11-7584-BB60-B6A8-DA6E601C103F}"/>
              </a:ext>
            </a:extLst>
          </p:cNvPr>
          <p:cNvPicPr>
            <a:picLocks noGrp="1" noChangeAspect="1"/>
          </p:cNvPicPr>
          <p:nvPr>
            <p:ph type="pic" sz="quarter" idx="10"/>
          </p:nvPr>
        </p:nvPicPr>
        <p:blipFill rotWithShape="1">
          <a:blip r:embed="rId2"/>
          <a:srcRect l="27607" t="8132" r="26473"/>
          <a:stretch/>
        </p:blipFill>
        <p:spPr>
          <a:xfrm>
            <a:off x="2018262" y="4726808"/>
            <a:ext cx="6410077" cy="6410077"/>
          </a:xfrm>
          <a:noFill/>
        </p:spPr>
      </p:pic>
      <p:grpSp>
        <p:nvGrpSpPr>
          <p:cNvPr id="10" name="Group 9">
            <a:extLst>
              <a:ext uri="{FF2B5EF4-FFF2-40B4-BE49-F238E27FC236}">
                <a16:creationId xmlns:a16="http://schemas.microsoft.com/office/drawing/2014/main" id="{43B85E03-CF58-638E-BFE6-619FFB1FEDC0}"/>
              </a:ext>
            </a:extLst>
          </p:cNvPr>
          <p:cNvGrpSpPr/>
          <p:nvPr/>
        </p:nvGrpSpPr>
        <p:grpSpPr>
          <a:xfrm>
            <a:off x="6075239" y="167602"/>
            <a:ext cx="1208978" cy="259136"/>
            <a:chOff x="588861" y="8950826"/>
            <a:chExt cx="1430622" cy="306644"/>
          </a:xfrm>
        </p:grpSpPr>
        <p:sp>
          <p:nvSpPr>
            <p:cNvPr id="11" name="Text Placeholder 20">
              <a:hlinkClick r:id="rId3" action="ppaction://hlinksldjump"/>
              <a:extLst>
                <a:ext uri="{FF2B5EF4-FFF2-40B4-BE49-F238E27FC236}">
                  <a16:creationId xmlns:a16="http://schemas.microsoft.com/office/drawing/2014/main" id="{2C6DFD6A-0BA8-623A-824B-5A2ECEAC1E5D}"/>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5302D32C-3E90-B3D1-6457-8983126162C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197814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8BB2-E83F-472B-E203-ED3C24D9DA7F}"/>
              </a:ext>
            </a:extLst>
          </p:cNvPr>
          <p:cNvSpPr>
            <a:spLocks noGrp="1"/>
          </p:cNvSpPr>
          <p:nvPr>
            <p:ph type="title"/>
          </p:nvPr>
        </p:nvSpPr>
        <p:spPr/>
        <p:txBody>
          <a:bodyPr lIns="91440" tIns="45720" rIns="91440" bIns="45720" anchor="b"/>
          <a:lstStyle/>
          <a:p>
            <a:r>
              <a:rPr lang="en-US">
                <a:ea typeface="Lato"/>
                <a:cs typeface="Lato"/>
              </a:rPr>
              <a:t>THREAT ACTORS</a:t>
            </a:r>
            <a:endParaRPr lang="en-US"/>
          </a:p>
        </p:txBody>
      </p:sp>
      <p:sp>
        <p:nvSpPr>
          <p:cNvPr id="3" name="Text Placeholder 2">
            <a:extLst>
              <a:ext uri="{FF2B5EF4-FFF2-40B4-BE49-F238E27FC236}">
                <a16:creationId xmlns:a16="http://schemas.microsoft.com/office/drawing/2014/main" id="{9D8625C1-7ECD-9731-6627-B3AA1C00AB52}"/>
              </a:ext>
            </a:extLst>
          </p:cNvPr>
          <p:cNvSpPr>
            <a:spLocks noGrp="1"/>
          </p:cNvSpPr>
          <p:nvPr>
            <p:ph type="body" idx="11"/>
          </p:nvPr>
        </p:nvSpPr>
        <p:spPr/>
        <p:txBody>
          <a:bodyPr/>
          <a:lstStyle/>
          <a:p>
            <a:r>
              <a:rPr lang="en-US" cap="none"/>
              <a:t>Specific active threat actors discovered in the assessment environment, including their activity timeline, correlated indicators, and a synopsis of their targets and techniques.</a:t>
            </a:r>
          </a:p>
        </p:txBody>
      </p:sp>
      <p:sp>
        <p:nvSpPr>
          <p:cNvPr id="4" name="Slide Number Placeholder 3">
            <a:extLst>
              <a:ext uri="{FF2B5EF4-FFF2-40B4-BE49-F238E27FC236}">
                <a16:creationId xmlns:a16="http://schemas.microsoft.com/office/drawing/2014/main" id="{C6BAE709-7A6B-22D5-6ED0-306F18E0BC6D}"/>
              </a:ext>
            </a:extLst>
          </p:cNvPr>
          <p:cNvSpPr>
            <a:spLocks noGrp="1"/>
          </p:cNvSpPr>
          <p:nvPr>
            <p:ph type="sldNum" sz="quarter" idx="4"/>
          </p:nvPr>
        </p:nvSpPr>
        <p:spPr/>
        <p:txBody>
          <a:bodyPr/>
          <a:lstStyle/>
          <a:p>
            <a:fld id="{BFED2ECA-2287-224B-9022-53D385F324B0}" type="slidenum">
              <a:rPr lang="en-US" smtClean="0">
                <a:latin typeface="Lato" panose="020F0502020204030203" pitchFamily="34" charset="77"/>
              </a:rPr>
              <a:t>32</a:t>
            </a:fld>
            <a:endParaRPr lang="en-US">
              <a:latin typeface="Lato" panose="020F0502020204030203" pitchFamily="34" charset="77"/>
            </a:endParaRPr>
          </a:p>
        </p:txBody>
      </p:sp>
      <p:grpSp>
        <p:nvGrpSpPr>
          <p:cNvPr id="16" name="Group 15">
            <a:extLst>
              <a:ext uri="{FF2B5EF4-FFF2-40B4-BE49-F238E27FC236}">
                <a16:creationId xmlns:a16="http://schemas.microsoft.com/office/drawing/2014/main" id="{DE5CA611-4557-2F97-724F-B3FB99AFAFC6}"/>
              </a:ext>
            </a:extLst>
          </p:cNvPr>
          <p:cNvGrpSpPr/>
          <p:nvPr/>
        </p:nvGrpSpPr>
        <p:grpSpPr>
          <a:xfrm>
            <a:off x="6075239" y="167602"/>
            <a:ext cx="1208978" cy="259136"/>
            <a:chOff x="588861" y="8950826"/>
            <a:chExt cx="1430622" cy="306644"/>
          </a:xfrm>
        </p:grpSpPr>
        <p:sp>
          <p:nvSpPr>
            <p:cNvPr id="19" name="Text Placeholder 20">
              <a:hlinkClick r:id="rId3" action="ppaction://hlinksldjump"/>
              <a:extLst>
                <a:ext uri="{FF2B5EF4-FFF2-40B4-BE49-F238E27FC236}">
                  <a16:creationId xmlns:a16="http://schemas.microsoft.com/office/drawing/2014/main" id="{C2AF3C6A-336C-7696-B930-5B3F25878C75}"/>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77"/>
                  <a:ea typeface="Lato" panose="020F0502020204030203" pitchFamily="34" charset="0"/>
                  <a:cs typeface="Lato" panose="020F0502020204030203" pitchFamily="34" charset="0"/>
                </a:rPr>
                <a:t>BACK TO CONTENTS</a:t>
              </a:r>
              <a:endParaRPr lang="en-US" sz="600">
                <a:latin typeface="Lato" panose="020F0502020204030203" pitchFamily="34" charset="77"/>
                <a:ea typeface="Lato" panose="020F0502020204030203" pitchFamily="34" charset="0"/>
                <a:cs typeface="Lato" panose="020F0502020204030203" pitchFamily="34" charset="0"/>
              </a:endParaRPr>
            </a:p>
          </p:txBody>
        </p:sp>
        <p:pic>
          <p:nvPicPr>
            <p:cNvPr id="20" name="Graphic 19" descr="Arrow Right with solid fill">
              <a:extLst>
                <a:ext uri="{FF2B5EF4-FFF2-40B4-BE49-F238E27FC236}">
                  <a16:creationId xmlns:a16="http://schemas.microsoft.com/office/drawing/2014/main" id="{B68723D5-C0E2-58E9-168C-8CAB3DCCF025}"/>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
        <p:nvSpPr>
          <p:cNvPr id="8" name="Rectangle 7">
            <a:extLst>
              <a:ext uri="{FF2B5EF4-FFF2-40B4-BE49-F238E27FC236}">
                <a16:creationId xmlns:a16="http://schemas.microsoft.com/office/drawing/2014/main" id="{B6A8B897-DED5-E502-7FC3-C418D9B68BF5}"/>
              </a:ext>
            </a:extLst>
          </p:cNvPr>
          <p:cNvSpPr/>
          <p:nvPr/>
        </p:nvSpPr>
        <p:spPr>
          <a:xfrm>
            <a:off x="3268553" y="5680715"/>
            <a:ext cx="1476856" cy="18645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latin typeface="Lato" panose="020F0502020204030203" pitchFamily="34" charset="77"/>
            </a:endParaRPr>
          </a:p>
        </p:txBody>
      </p:sp>
      <p:sp>
        <p:nvSpPr>
          <p:cNvPr id="23" name="Rectangle 22">
            <a:extLst>
              <a:ext uri="{FF2B5EF4-FFF2-40B4-BE49-F238E27FC236}">
                <a16:creationId xmlns:a16="http://schemas.microsoft.com/office/drawing/2014/main" id="{A68B5528-AE97-B45C-3FE3-7DE53492307C}"/>
              </a:ext>
            </a:extLst>
          </p:cNvPr>
          <p:cNvSpPr/>
          <p:nvPr/>
        </p:nvSpPr>
        <p:spPr>
          <a:xfrm>
            <a:off x="3107386" y="3787855"/>
            <a:ext cx="125140" cy="73465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latin typeface="Lato" panose="020F0502020204030203" pitchFamily="34" charset="77"/>
            </a:endParaRPr>
          </a:p>
        </p:txBody>
      </p:sp>
      <p:sp>
        <p:nvSpPr>
          <p:cNvPr id="24" name="Freeform 23">
            <a:extLst>
              <a:ext uri="{FF2B5EF4-FFF2-40B4-BE49-F238E27FC236}">
                <a16:creationId xmlns:a16="http://schemas.microsoft.com/office/drawing/2014/main" id="{48793537-A49D-CE61-9047-AB36FC3DCAEC}"/>
              </a:ext>
            </a:extLst>
          </p:cNvPr>
          <p:cNvSpPr/>
          <p:nvPr/>
        </p:nvSpPr>
        <p:spPr>
          <a:xfrm flipH="1" flipV="1">
            <a:off x="1007076" y="4209711"/>
            <a:ext cx="1824052" cy="813431"/>
          </a:xfrm>
          <a:custGeom>
            <a:avLst/>
            <a:gdLst>
              <a:gd name="connsiteX0" fmla="*/ 0 w 274320"/>
              <a:gd name="connsiteY0" fmla="*/ 1847088 h 1847088"/>
              <a:gd name="connsiteX1" fmla="*/ 274320 w 274320"/>
              <a:gd name="connsiteY1" fmla="*/ 1847088 h 1847088"/>
              <a:gd name="connsiteX2" fmla="*/ 274320 w 274320"/>
              <a:gd name="connsiteY2" fmla="*/ 0 h 1847088"/>
            </a:gdLst>
            <a:ahLst/>
            <a:cxnLst>
              <a:cxn ang="0">
                <a:pos x="connsiteX0" y="connsiteY0"/>
              </a:cxn>
              <a:cxn ang="0">
                <a:pos x="connsiteX1" y="connsiteY1"/>
              </a:cxn>
              <a:cxn ang="0">
                <a:pos x="connsiteX2" y="connsiteY2"/>
              </a:cxn>
            </a:cxnLst>
            <a:rect l="l" t="t" r="r" b="b"/>
            <a:pathLst>
              <a:path w="274320" h="1847088">
                <a:moveTo>
                  <a:pt x="0" y="1847088"/>
                </a:moveTo>
                <a:lnTo>
                  <a:pt x="274320" y="1847088"/>
                </a:lnTo>
                <a:lnTo>
                  <a:pt x="274320" y="0"/>
                </a:lnTo>
              </a:path>
            </a:pathLst>
          </a:cu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77"/>
            </a:endParaRPr>
          </a:p>
        </p:txBody>
      </p:sp>
      <p:sp>
        <p:nvSpPr>
          <p:cNvPr id="25" name="Text Placeholder 20">
            <a:extLst>
              <a:ext uri="{FF2B5EF4-FFF2-40B4-BE49-F238E27FC236}">
                <a16:creationId xmlns:a16="http://schemas.microsoft.com/office/drawing/2014/main" id="{C956F921-45C4-70C2-1D7C-8C5C73085CDF}"/>
              </a:ext>
            </a:extLst>
          </p:cNvPr>
          <p:cNvSpPr txBox="1">
            <a:spLocks/>
          </p:cNvSpPr>
          <p:nvPr/>
        </p:nvSpPr>
        <p:spPr>
          <a:xfrm>
            <a:off x="430928" y="5031093"/>
            <a:ext cx="1152589" cy="1003060"/>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r>
              <a:rPr lang="en-US" sz="1400" b="1">
                <a:solidFill>
                  <a:schemeClr val="lt1"/>
                </a:solidFill>
                <a:latin typeface="Lato" panose="020F0502020204030203" pitchFamily="34" charset="77"/>
                <a:ea typeface="Lato"/>
                <a:cs typeface="Lato"/>
                <a:sym typeface="Lato"/>
              </a:rPr>
              <a:t>TITLE HERE</a:t>
            </a:r>
          </a:p>
          <a:p>
            <a:pPr marL="0" marR="0" lvl="0" indent="0" algn="l" rtl="0">
              <a:lnSpc>
                <a:spcPct val="90000"/>
              </a:lnSpc>
              <a:spcBef>
                <a:spcPts val="0"/>
              </a:spcBef>
              <a:spcAft>
                <a:spcPts val="300"/>
              </a:spcAft>
              <a:buClr>
                <a:schemeClr val="dk1"/>
              </a:buClr>
              <a:buSzPts val="1000"/>
              <a:buNone/>
            </a:pPr>
            <a:r>
              <a:rPr lang="en-US" sz="1000">
                <a:solidFill>
                  <a:schemeClr val="lt1"/>
                </a:solidFill>
                <a:latin typeface="Lato" panose="020F0502020204030203" pitchFamily="34" charset="77"/>
                <a:ea typeface="Lato"/>
                <a:cs typeface="Lato"/>
                <a:sym typeface="Lato"/>
              </a:rPr>
              <a:t>Text Here</a:t>
            </a:r>
          </a:p>
        </p:txBody>
      </p:sp>
      <p:sp>
        <p:nvSpPr>
          <p:cNvPr id="26" name="Oval 25">
            <a:extLst>
              <a:ext uri="{FF2B5EF4-FFF2-40B4-BE49-F238E27FC236}">
                <a16:creationId xmlns:a16="http://schemas.microsoft.com/office/drawing/2014/main" id="{7D3CC3F1-3A7B-902D-3681-2DC92F47AEEC}"/>
              </a:ext>
            </a:extLst>
          </p:cNvPr>
          <p:cNvSpPr/>
          <p:nvPr/>
        </p:nvSpPr>
        <p:spPr>
          <a:xfrm rot="10800000">
            <a:off x="944632" y="4960552"/>
            <a:ext cx="125180" cy="125180"/>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latin typeface="Lato" panose="020F0502020204030203" pitchFamily="34" charset="77"/>
            </a:endParaRPr>
          </a:p>
        </p:txBody>
      </p:sp>
      <p:pic>
        <p:nvPicPr>
          <p:cNvPr id="22" name="Grafik 2">
            <a:extLst>
              <a:ext uri="{FF2B5EF4-FFF2-40B4-BE49-F238E27FC236}">
                <a16:creationId xmlns:a16="http://schemas.microsoft.com/office/drawing/2014/main" id="{A13F52F1-7CB1-1F7E-A56F-30D6C170E30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48764" y="2957425"/>
            <a:ext cx="3402480" cy="3027205"/>
          </a:xfrm>
          <a:prstGeom prst="rect">
            <a:avLst/>
          </a:prstGeom>
          <a:ln w="101600">
            <a:solidFill>
              <a:schemeClr val="bg1"/>
            </a:solidFill>
            <a:miter lim="800000"/>
          </a:ln>
          <a:effectLst>
            <a:outerShdw blurRad="50800" dist="38100" dir="2700000" algn="tl" rotWithShape="0">
              <a:prstClr val="black">
                <a:alpha val="15359"/>
              </a:prstClr>
            </a:outerShdw>
          </a:effectLst>
        </p:spPr>
      </p:pic>
      <p:sp>
        <p:nvSpPr>
          <p:cNvPr id="21" name="Rectangle 20">
            <a:extLst>
              <a:ext uri="{FF2B5EF4-FFF2-40B4-BE49-F238E27FC236}">
                <a16:creationId xmlns:a16="http://schemas.microsoft.com/office/drawing/2014/main" id="{5B05BF93-F3E3-4B1C-91F5-4C83D75A3617}"/>
              </a:ext>
            </a:extLst>
          </p:cNvPr>
          <p:cNvSpPr/>
          <p:nvPr/>
        </p:nvSpPr>
        <p:spPr>
          <a:xfrm>
            <a:off x="2190227" y="4785116"/>
            <a:ext cx="2931195" cy="10932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latin typeface="Lato" panose="020F0502020204030203" pitchFamily="34" charset="77"/>
            </a:endParaRPr>
          </a:p>
        </p:txBody>
      </p:sp>
      <p:sp>
        <p:nvSpPr>
          <p:cNvPr id="27" name="Freeform 26">
            <a:extLst>
              <a:ext uri="{FF2B5EF4-FFF2-40B4-BE49-F238E27FC236}">
                <a16:creationId xmlns:a16="http://schemas.microsoft.com/office/drawing/2014/main" id="{5822A702-F60D-B7A1-7A60-29C645E02B37}"/>
              </a:ext>
            </a:extLst>
          </p:cNvPr>
          <p:cNvSpPr/>
          <p:nvPr/>
        </p:nvSpPr>
        <p:spPr>
          <a:xfrm rot="16200000" flipH="1">
            <a:off x="5112637" y="4144303"/>
            <a:ext cx="1263765" cy="1204145"/>
          </a:xfrm>
          <a:custGeom>
            <a:avLst/>
            <a:gdLst>
              <a:gd name="connsiteX0" fmla="*/ 0 w 274320"/>
              <a:gd name="connsiteY0" fmla="*/ 1847088 h 1847088"/>
              <a:gd name="connsiteX1" fmla="*/ 274320 w 274320"/>
              <a:gd name="connsiteY1" fmla="*/ 1847088 h 1847088"/>
              <a:gd name="connsiteX2" fmla="*/ 274320 w 274320"/>
              <a:gd name="connsiteY2" fmla="*/ 0 h 1847088"/>
            </a:gdLst>
            <a:ahLst/>
            <a:cxnLst>
              <a:cxn ang="0">
                <a:pos x="connsiteX0" y="connsiteY0"/>
              </a:cxn>
              <a:cxn ang="0">
                <a:pos x="connsiteX1" y="connsiteY1"/>
              </a:cxn>
              <a:cxn ang="0">
                <a:pos x="connsiteX2" y="connsiteY2"/>
              </a:cxn>
            </a:cxnLst>
            <a:rect l="l" t="t" r="r" b="b"/>
            <a:pathLst>
              <a:path w="274320" h="1847088">
                <a:moveTo>
                  <a:pt x="0" y="1847088"/>
                </a:moveTo>
                <a:lnTo>
                  <a:pt x="274320" y="1847088"/>
                </a:lnTo>
                <a:lnTo>
                  <a:pt x="274320" y="0"/>
                </a:lnTo>
              </a:path>
            </a:pathLst>
          </a:custGeom>
          <a:ln w="22225">
            <a:solidFill>
              <a:schemeClr val="accent2"/>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Lato" panose="020F0502020204030203" pitchFamily="34" charset="77"/>
            </a:endParaRPr>
          </a:p>
        </p:txBody>
      </p:sp>
      <p:sp>
        <p:nvSpPr>
          <p:cNvPr id="18" name="Text Placeholder 20">
            <a:extLst>
              <a:ext uri="{FF2B5EF4-FFF2-40B4-BE49-F238E27FC236}">
                <a16:creationId xmlns:a16="http://schemas.microsoft.com/office/drawing/2014/main" id="{A3860CAD-47DB-2C8C-B00C-1540A172B79E}"/>
              </a:ext>
            </a:extLst>
          </p:cNvPr>
          <p:cNvSpPr txBox="1">
            <a:spLocks/>
          </p:cNvSpPr>
          <p:nvPr/>
        </p:nvSpPr>
        <p:spPr>
          <a:xfrm>
            <a:off x="5714618" y="3663599"/>
            <a:ext cx="1308836" cy="1000316"/>
          </a:xfrm>
          <a:prstGeom prst="roundRect">
            <a:avLst>
              <a:gd name="adj" fmla="val 3898"/>
            </a:avLst>
          </a:prstGeom>
          <a:solidFill>
            <a:srgbClr val="FF0000"/>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r>
              <a:rPr lang="en-US" sz="1400" b="1">
                <a:solidFill>
                  <a:schemeClr val="lt1"/>
                </a:solidFill>
                <a:latin typeface="Lato" panose="020F0502020204030203" pitchFamily="34" charset="77"/>
                <a:ea typeface="Lato"/>
                <a:cs typeface="Lato"/>
                <a:sym typeface="Lato"/>
              </a:rPr>
              <a:t>TITLE HERE</a:t>
            </a:r>
          </a:p>
          <a:p>
            <a:pPr marL="0" marR="0" lvl="0" indent="0" algn="l" rtl="0">
              <a:lnSpc>
                <a:spcPct val="90000"/>
              </a:lnSpc>
              <a:spcBef>
                <a:spcPts val="0"/>
              </a:spcBef>
              <a:spcAft>
                <a:spcPts val="300"/>
              </a:spcAft>
              <a:buClr>
                <a:schemeClr val="dk1"/>
              </a:buClr>
              <a:buSzPts val="1000"/>
              <a:buNone/>
            </a:pPr>
            <a:r>
              <a:rPr lang="en-US" sz="1000">
                <a:solidFill>
                  <a:schemeClr val="lt1"/>
                </a:solidFill>
                <a:latin typeface="Lato" panose="020F0502020204030203" pitchFamily="34" charset="77"/>
                <a:ea typeface="Lato"/>
                <a:cs typeface="Lato"/>
                <a:sym typeface="Lato"/>
              </a:rPr>
              <a:t>Text Here</a:t>
            </a:r>
          </a:p>
        </p:txBody>
      </p:sp>
      <p:sp>
        <p:nvSpPr>
          <p:cNvPr id="28" name="Oval 27">
            <a:extLst>
              <a:ext uri="{FF2B5EF4-FFF2-40B4-BE49-F238E27FC236}">
                <a16:creationId xmlns:a16="http://schemas.microsoft.com/office/drawing/2014/main" id="{202BA47A-D5FB-BD64-21D8-2D786F5B636C}"/>
              </a:ext>
            </a:extLst>
          </p:cNvPr>
          <p:cNvSpPr/>
          <p:nvPr/>
        </p:nvSpPr>
        <p:spPr>
          <a:xfrm rot="10800000">
            <a:off x="5062469" y="5315668"/>
            <a:ext cx="125180" cy="125180"/>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latin typeface="Lato" panose="020F0502020204030203" pitchFamily="34" charset="77"/>
            </a:endParaRPr>
          </a:p>
        </p:txBody>
      </p:sp>
      <p:sp>
        <p:nvSpPr>
          <p:cNvPr id="5" name="Arrow: Pentagon 107">
            <a:extLst>
              <a:ext uri="{FF2B5EF4-FFF2-40B4-BE49-F238E27FC236}">
                <a16:creationId xmlns:a16="http://schemas.microsoft.com/office/drawing/2014/main" id="{80A0A308-FA8F-A7A6-4D75-220BD865F6D8}"/>
              </a:ext>
            </a:extLst>
          </p:cNvPr>
          <p:cNvSpPr/>
          <p:nvPr/>
        </p:nvSpPr>
        <p:spPr>
          <a:xfrm rot="10800000" flipH="1" flipV="1">
            <a:off x="7386828" y="2283338"/>
            <a:ext cx="5367655" cy="151771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Swap in the actual screenshots of key threat actors associated with threats uncovered durin</a:t>
            </a:r>
            <a:r>
              <a:rPr lang="en-US" sz="1600">
                <a:solidFill>
                  <a:srgbClr val="333333"/>
                </a:solidFill>
                <a:latin typeface="Lato" panose="020F0502020204030203" pitchFamily="34" charset="77"/>
              </a:rPr>
              <a:t>g assessment. Use callout boxes to add context as needed. </a:t>
            </a:r>
            <a:endParaRPr lang="en-US" sz="1600">
              <a:solidFill>
                <a:schemeClr val="tx1"/>
              </a:solidFill>
              <a:latin typeface="Lato" panose="020F0502020204030203" pitchFamily="34" charset="77"/>
            </a:endParaRPr>
          </a:p>
        </p:txBody>
      </p:sp>
      <p:sp>
        <p:nvSpPr>
          <p:cNvPr id="12" name="Arrow: Pentagon 107">
            <a:extLst>
              <a:ext uri="{FF2B5EF4-FFF2-40B4-BE49-F238E27FC236}">
                <a16:creationId xmlns:a16="http://schemas.microsoft.com/office/drawing/2014/main" id="{AE555A2A-007E-14E6-DAE1-33AF70341685}"/>
              </a:ext>
            </a:extLst>
          </p:cNvPr>
          <p:cNvSpPr/>
          <p:nvPr/>
        </p:nvSpPr>
        <p:spPr>
          <a:xfrm rot="10800000" flipH="1" flipV="1">
            <a:off x="7732886" y="8269729"/>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sp>
        <p:nvSpPr>
          <p:cNvPr id="17" name="Arrow: Pentagon 107">
            <a:extLst>
              <a:ext uri="{FF2B5EF4-FFF2-40B4-BE49-F238E27FC236}">
                <a16:creationId xmlns:a16="http://schemas.microsoft.com/office/drawing/2014/main" id="{C79A5A53-305B-99CF-083A-29C676BF0BD0}"/>
              </a:ext>
            </a:extLst>
          </p:cNvPr>
          <p:cNvSpPr/>
          <p:nvPr/>
        </p:nvSpPr>
        <p:spPr>
          <a:xfrm rot="10800000" flipH="1" flipV="1">
            <a:off x="7732885" y="6528577"/>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Add the correct link to report on Infoblox.</a:t>
            </a:r>
            <a:r>
              <a:rPr lang="en-US" sz="1600">
                <a:solidFill>
                  <a:srgbClr val="333333"/>
                </a:solidFill>
                <a:latin typeface="Lato" panose="020F0502020204030203" pitchFamily="34" charset="77"/>
              </a:rPr>
              <a:t>com. Swap out the icon for the specific one. </a:t>
            </a:r>
            <a:endParaRPr lang="en-US" sz="1600">
              <a:solidFill>
                <a:schemeClr val="tx1"/>
              </a:solidFill>
              <a:latin typeface="Lato" panose="020F0502020204030203" pitchFamily="34" charset="77"/>
            </a:endParaRPr>
          </a:p>
        </p:txBody>
      </p:sp>
      <p:sp>
        <p:nvSpPr>
          <p:cNvPr id="29" name="Text Placeholder 20">
            <a:extLst>
              <a:ext uri="{FF2B5EF4-FFF2-40B4-BE49-F238E27FC236}">
                <a16:creationId xmlns:a16="http://schemas.microsoft.com/office/drawing/2014/main" id="{C2566D39-A0D8-185A-5A06-32F421CB3338}"/>
              </a:ext>
            </a:extLst>
          </p:cNvPr>
          <p:cNvSpPr txBox="1">
            <a:spLocks/>
          </p:cNvSpPr>
          <p:nvPr/>
        </p:nvSpPr>
        <p:spPr>
          <a:xfrm>
            <a:off x="602531" y="6647561"/>
            <a:ext cx="6351077" cy="1312878"/>
          </a:xfrm>
          <a:prstGeom prst="roundRect">
            <a:avLst>
              <a:gd name="adj" fmla="val 3898"/>
            </a:avLst>
          </a:prstGeom>
          <a:solidFill>
            <a:schemeClr val="tx1"/>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r>
              <a:rPr lang="en-US" sz="1400" b="1">
                <a:solidFill>
                  <a:schemeClr val="lt1"/>
                </a:solidFill>
                <a:latin typeface="Lato" panose="020F0502020204030203" pitchFamily="34" charset="77"/>
                <a:ea typeface="Lato"/>
                <a:cs typeface="Lato"/>
                <a:sym typeface="Lato"/>
              </a:rPr>
              <a:t>READ MORE</a:t>
            </a:r>
          </a:p>
          <a:p>
            <a:pPr marL="0" marR="0" lvl="0" indent="0" algn="l" rtl="0">
              <a:lnSpc>
                <a:spcPct val="90000"/>
              </a:lnSpc>
              <a:spcBef>
                <a:spcPts val="0"/>
              </a:spcBef>
              <a:spcAft>
                <a:spcPts val="300"/>
              </a:spcAft>
              <a:buClr>
                <a:schemeClr val="dk1"/>
              </a:buClr>
              <a:buSzPts val="1000"/>
              <a:buNone/>
            </a:pPr>
            <a:r>
              <a:rPr lang="en-US" sz="1000">
                <a:solidFill>
                  <a:schemeClr val="lt1"/>
                </a:solidFill>
                <a:latin typeface="Lato" panose="020F0502020204030203" pitchFamily="34" charset="77"/>
                <a:ea typeface="Lato"/>
                <a:cs typeface="Lato"/>
                <a:sym typeface="Lato"/>
              </a:rPr>
              <a:t>For more information, click on the icon on the right to see the threat actor report.</a:t>
            </a:r>
          </a:p>
        </p:txBody>
      </p:sp>
      <p:pic>
        <p:nvPicPr>
          <p:cNvPr id="33" name="Picture 32" descr="A black cat with yellow eyes&#10;&#10;Description automatically generated">
            <a:extLst>
              <a:ext uri="{FF2B5EF4-FFF2-40B4-BE49-F238E27FC236}">
                <a16:creationId xmlns:a16="http://schemas.microsoft.com/office/drawing/2014/main" id="{6CD12C5D-C1BA-3F69-AB0F-D0BDF0ABAD35}"/>
              </a:ext>
            </a:extLst>
          </p:cNvPr>
          <p:cNvPicPr>
            <a:picLocks noChangeAspect="1"/>
          </p:cNvPicPr>
          <p:nvPr/>
        </p:nvPicPr>
        <p:blipFill>
          <a:blip r:embed="rId7"/>
          <a:stretch>
            <a:fillRect/>
          </a:stretch>
        </p:blipFill>
        <p:spPr>
          <a:xfrm>
            <a:off x="5744519" y="6665502"/>
            <a:ext cx="1042571" cy="1276996"/>
          </a:xfrm>
          <a:prstGeom prst="rect">
            <a:avLst/>
          </a:prstGeom>
        </p:spPr>
      </p:pic>
      <p:pic>
        <p:nvPicPr>
          <p:cNvPr id="6" name="Picture 5">
            <a:extLst>
              <a:ext uri="{FF2B5EF4-FFF2-40B4-BE49-F238E27FC236}">
                <a16:creationId xmlns:a16="http://schemas.microsoft.com/office/drawing/2014/main" id="{2AB426C0-5256-8D1B-BE62-47E175F03181}"/>
              </a:ext>
            </a:extLst>
          </p:cNvPr>
          <p:cNvPicPr>
            <a:picLocks noChangeAspect="1"/>
          </p:cNvPicPr>
          <p:nvPr/>
        </p:nvPicPr>
        <p:blipFill>
          <a:blip r:embed="rId8"/>
          <a:srcRect/>
          <a:stretch/>
        </p:blipFill>
        <p:spPr>
          <a:xfrm>
            <a:off x="12062744" y="4517223"/>
            <a:ext cx="1191229" cy="1550846"/>
          </a:xfrm>
          <a:prstGeom prst="rect">
            <a:avLst/>
          </a:prstGeom>
        </p:spPr>
      </p:pic>
      <p:pic>
        <p:nvPicPr>
          <p:cNvPr id="7" name="Picture 6">
            <a:extLst>
              <a:ext uri="{FF2B5EF4-FFF2-40B4-BE49-F238E27FC236}">
                <a16:creationId xmlns:a16="http://schemas.microsoft.com/office/drawing/2014/main" id="{E601FE40-6AAE-77CA-F30C-E1D03C1F0044}"/>
              </a:ext>
            </a:extLst>
          </p:cNvPr>
          <p:cNvPicPr>
            <a:picLocks noChangeAspect="1"/>
          </p:cNvPicPr>
          <p:nvPr/>
        </p:nvPicPr>
        <p:blipFill>
          <a:blip r:embed="rId9"/>
          <a:srcRect/>
          <a:stretch/>
        </p:blipFill>
        <p:spPr>
          <a:xfrm>
            <a:off x="8890632" y="4531628"/>
            <a:ext cx="1191231" cy="1550848"/>
          </a:xfrm>
          <a:prstGeom prst="rect">
            <a:avLst/>
          </a:prstGeom>
        </p:spPr>
      </p:pic>
      <p:pic>
        <p:nvPicPr>
          <p:cNvPr id="10" name="Picture 9">
            <a:extLst>
              <a:ext uri="{FF2B5EF4-FFF2-40B4-BE49-F238E27FC236}">
                <a16:creationId xmlns:a16="http://schemas.microsoft.com/office/drawing/2014/main" id="{A2E381CC-53B3-6B2B-37D1-59BAC87C0354}"/>
              </a:ext>
            </a:extLst>
          </p:cNvPr>
          <p:cNvPicPr>
            <a:picLocks noChangeAspect="1"/>
          </p:cNvPicPr>
          <p:nvPr/>
        </p:nvPicPr>
        <p:blipFill>
          <a:blip r:embed="rId10"/>
          <a:srcRect/>
          <a:stretch/>
        </p:blipFill>
        <p:spPr>
          <a:xfrm>
            <a:off x="10015942" y="4479647"/>
            <a:ext cx="1191230" cy="1550846"/>
          </a:xfrm>
          <a:prstGeom prst="rect">
            <a:avLst/>
          </a:prstGeom>
        </p:spPr>
      </p:pic>
      <p:pic>
        <p:nvPicPr>
          <p:cNvPr id="15" name="Picture 14">
            <a:extLst>
              <a:ext uri="{FF2B5EF4-FFF2-40B4-BE49-F238E27FC236}">
                <a16:creationId xmlns:a16="http://schemas.microsoft.com/office/drawing/2014/main" id="{ADDEE235-FD18-2832-12DB-08485DB826B0}"/>
              </a:ext>
            </a:extLst>
          </p:cNvPr>
          <p:cNvPicPr>
            <a:picLocks noChangeAspect="1"/>
          </p:cNvPicPr>
          <p:nvPr/>
        </p:nvPicPr>
        <p:blipFill>
          <a:blip r:embed="rId11"/>
          <a:srcRect/>
          <a:stretch/>
        </p:blipFill>
        <p:spPr>
          <a:xfrm>
            <a:off x="7765322" y="4470122"/>
            <a:ext cx="1191230" cy="1550846"/>
          </a:xfrm>
          <a:prstGeom prst="rect">
            <a:avLst/>
          </a:prstGeom>
        </p:spPr>
      </p:pic>
      <p:pic>
        <p:nvPicPr>
          <p:cNvPr id="41" name="Picture 40">
            <a:extLst>
              <a:ext uri="{FF2B5EF4-FFF2-40B4-BE49-F238E27FC236}">
                <a16:creationId xmlns:a16="http://schemas.microsoft.com/office/drawing/2014/main" id="{D6F672C8-428E-E41C-3C03-951269CAC265}"/>
              </a:ext>
            </a:extLst>
          </p:cNvPr>
          <p:cNvPicPr>
            <a:picLocks noChangeAspect="1"/>
          </p:cNvPicPr>
          <p:nvPr/>
        </p:nvPicPr>
        <p:blipFill>
          <a:blip r:embed="rId12"/>
          <a:srcRect/>
          <a:stretch/>
        </p:blipFill>
        <p:spPr>
          <a:xfrm>
            <a:off x="10899974" y="4517223"/>
            <a:ext cx="1266150" cy="1550846"/>
          </a:xfrm>
          <a:prstGeom prst="rect">
            <a:avLst/>
          </a:prstGeom>
        </p:spPr>
      </p:pic>
      <p:sp>
        <p:nvSpPr>
          <p:cNvPr id="42" name="Text Placeholder 20">
            <a:extLst>
              <a:ext uri="{FF2B5EF4-FFF2-40B4-BE49-F238E27FC236}">
                <a16:creationId xmlns:a16="http://schemas.microsoft.com/office/drawing/2014/main" id="{CC8D07FF-ACD7-E3AF-38FA-B7C3B61E0052}"/>
              </a:ext>
            </a:extLst>
          </p:cNvPr>
          <p:cNvSpPr txBox="1">
            <a:spLocks/>
          </p:cNvSpPr>
          <p:nvPr/>
        </p:nvSpPr>
        <p:spPr>
          <a:xfrm>
            <a:off x="609370" y="8490672"/>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panose="020F0502020204030203" pitchFamily="34" charset="77"/>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600" b="1">
                <a:latin typeface="Lato" panose="020F0502020204030203" pitchFamily="34" charset="77"/>
                <a:ea typeface="Lato"/>
                <a:cs typeface="Lato"/>
                <a:sym typeface="Lato"/>
              </a:rPr>
              <a:t>SO WHAT?</a:t>
            </a:r>
            <a:endParaRPr lang="en-US" sz="1600" b="1">
              <a:latin typeface="Lato" panose="020F0502020204030203" pitchFamily="34" charset="77"/>
              <a:ea typeface="Lato"/>
              <a:cs typeface="Lato"/>
            </a:endParaRPr>
          </a:p>
          <a:p>
            <a:pPr marL="0" marR="0" lvl="0" indent="0" algn="l" rtl="0">
              <a:lnSpc>
                <a:spcPct val="90000"/>
              </a:lnSpc>
              <a:spcBef>
                <a:spcPts val="0"/>
              </a:spcBef>
              <a:spcAft>
                <a:spcPts val="300"/>
              </a:spcAft>
              <a:buClr>
                <a:schemeClr val="dk1"/>
              </a:buClr>
              <a:buSzPts val="1000"/>
              <a:buNone/>
            </a:pPr>
            <a:r>
              <a:rPr lang="en-US" sz="1200" b="1">
                <a:latin typeface="Lato" panose="020F0502020204030203" pitchFamily="34" charset="77"/>
                <a:ea typeface="Lato"/>
                <a:cs typeface="Lato"/>
                <a:sym typeface="Lato"/>
              </a:rPr>
              <a:t>What’s the impact on your organization?</a:t>
            </a:r>
            <a:endParaRPr lang="en-US" sz="1200" b="1">
              <a:latin typeface="Lato" panose="020F0502020204030203" pitchFamily="34" charset="77"/>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panose="020F0502020204030203" pitchFamily="34" charset="77"/>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US" sz="900">
                <a:latin typeface="Lato" panose="020F0502020204030203" pitchFamily="34" charset="77"/>
                <a:ea typeface="Lato"/>
                <a:cs typeface="Lato"/>
                <a:sym typeface="Lato"/>
              </a:rPr>
              <a:t>Lorem ipsum dolor sit amet, consectetur adipiscing elit. </a:t>
            </a:r>
            <a:endParaRPr lang="en-US" sz="900">
              <a:latin typeface="Lato" panose="020F0502020204030203" pitchFamily="34" charset="77"/>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panose="020F0502020204030203" pitchFamily="34" charset="77"/>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US" sz="900">
              <a:latin typeface="Lato" panose="020F0502020204030203" pitchFamily="34" charset="77"/>
              <a:ea typeface="Lato"/>
              <a:cs typeface="Lato"/>
              <a:sym typeface="Lato"/>
            </a:endParaRPr>
          </a:p>
        </p:txBody>
      </p:sp>
      <p:grpSp>
        <p:nvGrpSpPr>
          <p:cNvPr id="43" name="Group 42">
            <a:extLst>
              <a:ext uri="{FF2B5EF4-FFF2-40B4-BE49-F238E27FC236}">
                <a16:creationId xmlns:a16="http://schemas.microsoft.com/office/drawing/2014/main" id="{5A95FBB6-92FB-ACA0-B050-8E2701DAB8AD}"/>
              </a:ext>
            </a:extLst>
          </p:cNvPr>
          <p:cNvGrpSpPr/>
          <p:nvPr/>
        </p:nvGrpSpPr>
        <p:grpSpPr>
          <a:xfrm>
            <a:off x="6228556" y="8649977"/>
            <a:ext cx="520398" cy="520398"/>
            <a:chOff x="6273761" y="5356448"/>
            <a:chExt cx="520398" cy="520398"/>
          </a:xfrm>
        </p:grpSpPr>
        <p:sp>
          <p:nvSpPr>
            <p:cNvPr id="44" name="Rounded Rectangle 87">
              <a:extLst>
                <a:ext uri="{FF2B5EF4-FFF2-40B4-BE49-F238E27FC236}">
                  <a16:creationId xmlns:a16="http://schemas.microsoft.com/office/drawing/2014/main" id="{BA8B131F-AF8E-9DC0-01E3-DB0538A066D7}"/>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panose="020F0502020204030203" pitchFamily="34" charset="77"/>
              </a:endParaRPr>
            </a:p>
          </p:txBody>
        </p:sp>
        <p:pic>
          <p:nvPicPr>
            <p:cNvPr id="45" name="Graphic 44">
              <a:extLst>
                <a:ext uri="{FF2B5EF4-FFF2-40B4-BE49-F238E27FC236}">
                  <a16:creationId xmlns:a16="http://schemas.microsoft.com/office/drawing/2014/main" id="{BB64C2B8-249F-96F7-0A03-896E1265D9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90743" y="5373430"/>
              <a:ext cx="486433" cy="486433"/>
            </a:xfrm>
            <a:prstGeom prst="rect">
              <a:avLst/>
            </a:prstGeom>
          </p:spPr>
        </p:pic>
      </p:grpSp>
      <p:sp>
        <p:nvSpPr>
          <p:cNvPr id="46" name="Arrow: Pentagon 107">
            <a:extLst>
              <a:ext uri="{FF2B5EF4-FFF2-40B4-BE49-F238E27FC236}">
                <a16:creationId xmlns:a16="http://schemas.microsoft.com/office/drawing/2014/main" id="{AAEC8C83-4FB6-B9AC-4F48-3582458C71FE}"/>
              </a:ext>
            </a:extLst>
          </p:cNvPr>
          <p:cNvSpPr/>
          <p:nvPr/>
        </p:nvSpPr>
        <p:spPr>
          <a:xfrm rot="10800000" flipH="1" flipV="1">
            <a:off x="3467553" y="490875"/>
            <a:ext cx="6161398" cy="1452565"/>
          </a:xfrm>
          <a:prstGeom prst="leftArrow">
            <a:avLst>
              <a:gd name="adj1" fmla="val 100000"/>
              <a:gd name="adj2" fmla="val 350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rgbClr val="333333"/>
                </a:solidFill>
                <a:latin typeface="Century Gothic" panose="020B0502020202020204" pitchFamily="34" charset="0"/>
              </a:rPr>
              <a:t>Add one page per Threat Actor detected</a:t>
            </a:r>
            <a:endParaRPr lang="en-US" sz="1600">
              <a:solidFill>
                <a:schemeClr val="tx1"/>
              </a:solidFill>
              <a:latin typeface="Lato" panose="020F0502020204030203" pitchFamily="34" charset="77"/>
            </a:endParaRPr>
          </a:p>
        </p:txBody>
      </p:sp>
    </p:spTree>
    <p:extLst>
      <p:ext uri="{BB962C8B-B14F-4D97-AF65-F5344CB8AC3E}">
        <p14:creationId xmlns:p14="http://schemas.microsoft.com/office/powerpoint/2010/main" val="267280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8BB2-E83F-472B-E203-ED3C24D9DA7F}"/>
              </a:ext>
            </a:extLst>
          </p:cNvPr>
          <p:cNvSpPr>
            <a:spLocks noGrp="1"/>
          </p:cNvSpPr>
          <p:nvPr>
            <p:ph type="title"/>
          </p:nvPr>
        </p:nvSpPr>
        <p:spPr/>
        <p:txBody>
          <a:bodyPr/>
          <a:lstStyle/>
          <a:p>
            <a:r>
              <a:rPr lang="en-US"/>
              <a:t>OPTIONAL TEXT</a:t>
            </a:r>
          </a:p>
        </p:txBody>
      </p:sp>
      <p:sp>
        <p:nvSpPr>
          <p:cNvPr id="3" name="Text Placeholder 2">
            <a:extLst>
              <a:ext uri="{FF2B5EF4-FFF2-40B4-BE49-F238E27FC236}">
                <a16:creationId xmlns:a16="http://schemas.microsoft.com/office/drawing/2014/main" id="{9D8625C1-7ECD-9731-6627-B3AA1C00AB52}"/>
              </a:ext>
            </a:extLst>
          </p:cNvPr>
          <p:cNvSpPr>
            <a:spLocks noGrp="1"/>
          </p:cNvSpPr>
          <p:nvPr>
            <p:ph type="body" idx="11"/>
          </p:nvPr>
        </p:nvSpPr>
        <p:spPr>
          <a:xfrm>
            <a:off x="647700" y="1731778"/>
            <a:ext cx="6266447" cy="534436"/>
          </a:xfrm>
        </p:spPr>
        <p:txBody>
          <a:bodyPr/>
          <a:lstStyle/>
          <a:p>
            <a:r>
              <a:rPr lang="en-US" cap="none"/>
              <a:t>Lorem ipsum dolor sit amet, consectetur adipiscing elit. Lorem ipsum dolor sit amet, consectetur adipiscing elit. Lorem ipsum dolor sit amet, consectetur adipiscing elit. </a:t>
            </a:r>
          </a:p>
        </p:txBody>
      </p:sp>
      <p:sp>
        <p:nvSpPr>
          <p:cNvPr id="4" name="Slide Number Placeholder 3">
            <a:extLst>
              <a:ext uri="{FF2B5EF4-FFF2-40B4-BE49-F238E27FC236}">
                <a16:creationId xmlns:a16="http://schemas.microsoft.com/office/drawing/2014/main" id="{C6BAE709-7A6B-22D5-6ED0-306F18E0BC6D}"/>
              </a:ext>
            </a:extLst>
          </p:cNvPr>
          <p:cNvSpPr>
            <a:spLocks noGrp="1"/>
          </p:cNvSpPr>
          <p:nvPr>
            <p:ph type="sldNum" sz="quarter" idx="4"/>
          </p:nvPr>
        </p:nvSpPr>
        <p:spPr/>
        <p:txBody>
          <a:bodyPr/>
          <a:lstStyle/>
          <a:p>
            <a:fld id="{BFED2ECA-2287-224B-9022-53D385F324B0}" type="slidenum">
              <a:rPr lang="en-US" smtClean="0"/>
              <a:t>33</a:t>
            </a:fld>
            <a:endParaRPr lang="en-US"/>
          </a:p>
        </p:txBody>
      </p:sp>
      <p:sp>
        <p:nvSpPr>
          <p:cNvPr id="6" name="Rectangle: Rounded Corners 10">
            <a:extLst>
              <a:ext uri="{FF2B5EF4-FFF2-40B4-BE49-F238E27FC236}">
                <a16:creationId xmlns:a16="http://schemas.microsoft.com/office/drawing/2014/main" id="{CEF13C34-8257-F0D6-DA4D-BA84E7BEBE41}"/>
              </a:ext>
            </a:extLst>
          </p:cNvPr>
          <p:cNvSpPr/>
          <p:nvPr/>
        </p:nvSpPr>
        <p:spPr>
          <a:xfrm>
            <a:off x="647700" y="2866205"/>
            <a:ext cx="6266448" cy="4681224"/>
          </a:xfrm>
          <a:prstGeom prst="roundRect">
            <a:avLst>
              <a:gd name="adj" fmla="val 4152"/>
            </a:avLst>
          </a:prstGeom>
          <a:solidFill>
            <a:schemeClr val="bg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mj-lt"/>
            </a:endParaRPr>
          </a:p>
        </p:txBody>
      </p:sp>
      <p:grpSp>
        <p:nvGrpSpPr>
          <p:cNvPr id="23" name="Group 22">
            <a:extLst>
              <a:ext uri="{FF2B5EF4-FFF2-40B4-BE49-F238E27FC236}">
                <a16:creationId xmlns:a16="http://schemas.microsoft.com/office/drawing/2014/main" id="{148526F4-E1F1-7AAB-9959-9EFDC6419BDB}"/>
              </a:ext>
            </a:extLst>
          </p:cNvPr>
          <p:cNvGrpSpPr/>
          <p:nvPr/>
        </p:nvGrpSpPr>
        <p:grpSpPr>
          <a:xfrm>
            <a:off x="6075239" y="167602"/>
            <a:ext cx="1208978" cy="259136"/>
            <a:chOff x="588861" y="8950826"/>
            <a:chExt cx="1430622" cy="306644"/>
          </a:xfrm>
        </p:grpSpPr>
        <p:sp>
          <p:nvSpPr>
            <p:cNvPr id="24" name="Text Placeholder 20">
              <a:hlinkClick r:id="rId3" action="ppaction://hlinksldjump"/>
              <a:extLst>
                <a:ext uri="{FF2B5EF4-FFF2-40B4-BE49-F238E27FC236}">
                  <a16:creationId xmlns:a16="http://schemas.microsoft.com/office/drawing/2014/main" id="{BFF9DA87-02C5-F536-4013-A77351E5E317}"/>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25" name="Graphic 24" descr="Arrow Right with solid fill">
              <a:extLst>
                <a:ext uri="{FF2B5EF4-FFF2-40B4-BE49-F238E27FC236}">
                  <a16:creationId xmlns:a16="http://schemas.microsoft.com/office/drawing/2014/main" id="{CA03C54F-E1ED-D3A1-332B-C1DF2820D2C6}"/>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
        <p:nvSpPr>
          <p:cNvPr id="5" name="Arrow: Pentagon 107">
            <a:extLst>
              <a:ext uri="{FF2B5EF4-FFF2-40B4-BE49-F238E27FC236}">
                <a16:creationId xmlns:a16="http://schemas.microsoft.com/office/drawing/2014/main" id="{A7751E90-B3ED-87D0-D71D-B2263C17E461}"/>
              </a:ext>
            </a:extLst>
          </p:cNvPr>
          <p:cNvSpPr/>
          <p:nvPr/>
        </p:nvSpPr>
        <p:spPr>
          <a:xfrm rot="10800000" flipH="1" flipV="1">
            <a:off x="3467553" y="1487945"/>
            <a:ext cx="6161398" cy="1452565"/>
          </a:xfrm>
          <a:prstGeom prst="leftArrow">
            <a:avLst>
              <a:gd name="adj1" fmla="val 100000"/>
              <a:gd name="adj2" fmla="val 350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Century Gothic" panose="020B0502020202020204" pitchFamily="34" charset="0"/>
              </a:rPr>
              <a:t>Blank template slide to use for a specific insight or finding. Delete if you don’t need</a:t>
            </a:r>
            <a:endParaRPr lang="en-US" sz="1600">
              <a:solidFill>
                <a:schemeClr val="tx1"/>
              </a:solidFill>
              <a:latin typeface="Lato" panose="020F0502020204030203" pitchFamily="34" charset="77"/>
            </a:endParaRPr>
          </a:p>
        </p:txBody>
      </p:sp>
      <p:sp>
        <p:nvSpPr>
          <p:cNvPr id="30" name="Arrow: Pentagon 107">
            <a:extLst>
              <a:ext uri="{FF2B5EF4-FFF2-40B4-BE49-F238E27FC236}">
                <a16:creationId xmlns:a16="http://schemas.microsoft.com/office/drawing/2014/main" id="{F44E14A9-6CA1-B360-845A-A61B0978EB19}"/>
              </a:ext>
            </a:extLst>
          </p:cNvPr>
          <p:cNvSpPr/>
          <p:nvPr/>
        </p:nvSpPr>
        <p:spPr>
          <a:xfrm rot="10800000" flipH="1" flipV="1">
            <a:off x="7759405" y="8170783"/>
            <a:ext cx="5459695" cy="135722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Century Gothic" panose="020B0502020202020204" pitchFamily="34" charset="0"/>
              </a:rPr>
              <a:t>Use the So What? Box to explain what the data you’re showing means to the customer and why it’s important.</a:t>
            </a:r>
            <a:endParaRPr lang="en-US" sz="1600">
              <a:solidFill>
                <a:schemeClr val="tx1"/>
              </a:solidFill>
              <a:latin typeface="Lato" panose="020F0502020204030203" pitchFamily="34" charset="77"/>
            </a:endParaRPr>
          </a:p>
        </p:txBody>
      </p:sp>
      <p:sp>
        <p:nvSpPr>
          <p:cNvPr id="33" name="Text Placeholder 2">
            <a:extLst>
              <a:ext uri="{FF2B5EF4-FFF2-40B4-BE49-F238E27FC236}">
                <a16:creationId xmlns:a16="http://schemas.microsoft.com/office/drawing/2014/main" id="{4F91C632-8E0D-D187-5292-6CDA362DCCBA}"/>
              </a:ext>
            </a:extLst>
          </p:cNvPr>
          <p:cNvSpPr txBox="1">
            <a:spLocks/>
          </p:cNvSpPr>
          <p:nvPr/>
        </p:nvSpPr>
        <p:spPr>
          <a:xfrm>
            <a:off x="970464" y="3192984"/>
            <a:ext cx="5594699" cy="2152921"/>
          </a:xfrm>
          <a:prstGeom prst="rect">
            <a:avLst/>
          </a:prstGeom>
        </p:spPr>
        <p:txBody>
          <a:bodyPr>
            <a:noAutofit/>
          </a:bodyPr>
          <a:lstStyle>
            <a:lvl1pPr marL="0" indent="0" algn="l" defTabSz="567019" rtl="0" eaLnBrk="1" latinLnBrk="0" hangingPunct="1">
              <a:lnSpc>
                <a:spcPct val="90000"/>
              </a:lnSpc>
              <a:spcBef>
                <a:spcPts val="0"/>
              </a:spcBef>
              <a:buFont typeface="Arial" panose="020B0604020202020204" pitchFamily="34" charset="0"/>
              <a:buNone/>
              <a:defRPr sz="1364" b="0" i="0" kern="1200" cap="all" baseline="0">
                <a:solidFill>
                  <a:schemeClr val="tx1"/>
                </a:solidFill>
                <a:latin typeface="Lato" panose="020F0502020204030203" pitchFamily="34" charset="77"/>
                <a:ea typeface="+mn-ea"/>
                <a:cs typeface="+mn-cs"/>
              </a:defRPr>
            </a:lvl1pPr>
            <a:lvl2pPr marL="283510" indent="0" algn="l" defTabSz="567019" rtl="0" eaLnBrk="1" latinLnBrk="0" hangingPunct="1">
              <a:lnSpc>
                <a:spcPct val="90000"/>
              </a:lnSpc>
              <a:spcBef>
                <a:spcPts val="310"/>
              </a:spcBef>
              <a:buFont typeface="Arial" panose="020B0604020202020204" pitchFamily="34" charset="0"/>
              <a:buNone/>
              <a:defRPr sz="1240" kern="1200">
                <a:solidFill>
                  <a:schemeClr val="tx1">
                    <a:tint val="75000"/>
                  </a:schemeClr>
                </a:solidFill>
                <a:latin typeface="+mn-lt"/>
                <a:ea typeface="+mn-ea"/>
                <a:cs typeface="+mn-cs"/>
              </a:defRPr>
            </a:lvl2pPr>
            <a:lvl3pPr marL="567019" indent="0" algn="l" defTabSz="567019" rtl="0" eaLnBrk="1" latinLnBrk="0" hangingPunct="1">
              <a:lnSpc>
                <a:spcPct val="90000"/>
              </a:lnSpc>
              <a:spcBef>
                <a:spcPts val="310"/>
              </a:spcBef>
              <a:buFont typeface="Arial" panose="020B0604020202020204" pitchFamily="34" charset="0"/>
              <a:buNone/>
              <a:defRPr sz="1116" kern="1200">
                <a:solidFill>
                  <a:schemeClr val="tx1">
                    <a:tint val="75000"/>
                  </a:schemeClr>
                </a:solidFill>
                <a:latin typeface="+mn-lt"/>
                <a:ea typeface="+mn-ea"/>
                <a:cs typeface="+mn-cs"/>
              </a:defRPr>
            </a:lvl3pPr>
            <a:lvl4pPr marL="85052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4pPr>
            <a:lvl5pPr marL="113403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5pPr>
            <a:lvl6pPr marL="141754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6pPr>
            <a:lvl7pPr marL="170105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7pPr>
            <a:lvl8pPr marL="198456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8pPr>
            <a:lvl9pPr marL="226807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9pPr>
          </a:lstStyle>
          <a:p>
            <a:r>
              <a:rPr lang="en-US" cap="none"/>
              <a:t>Lorem ipsum dolor sit amet, consectetur adipiscing elit. Lorem ipsum dolor sit amet, consectetur adipiscing elit. Lorem ipsum dolor sit amet, consectetur adipiscing elit. </a:t>
            </a:r>
          </a:p>
        </p:txBody>
      </p:sp>
      <p:sp>
        <p:nvSpPr>
          <p:cNvPr id="7" name="Text Placeholder 20">
            <a:extLst>
              <a:ext uri="{FF2B5EF4-FFF2-40B4-BE49-F238E27FC236}">
                <a16:creationId xmlns:a16="http://schemas.microsoft.com/office/drawing/2014/main" id="{201A0A62-234D-B9CD-7B96-0DC0A4D59A0C}"/>
              </a:ext>
            </a:extLst>
          </p:cNvPr>
          <p:cNvSpPr txBox="1">
            <a:spLocks/>
          </p:cNvSpPr>
          <p:nvPr/>
        </p:nvSpPr>
        <p:spPr>
          <a:xfrm>
            <a:off x="604299" y="8166837"/>
            <a:ext cx="6351077" cy="1578545"/>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endParaRPr lang="en-US" sz="1200" b="1">
              <a:latin typeface="Lato"/>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600" b="1">
                <a:latin typeface="Lato"/>
                <a:ea typeface="Lato"/>
                <a:cs typeface="Lato"/>
                <a:sym typeface="Lato"/>
              </a:rPr>
              <a:t>SO WHAT?</a:t>
            </a:r>
            <a:endParaRPr lang="en-US" sz="1600" b="1">
              <a:latin typeface="Lato"/>
              <a:ea typeface="Lato"/>
              <a:cs typeface="Lato"/>
            </a:endParaRPr>
          </a:p>
          <a:p>
            <a:pPr marL="0" marR="0" lvl="0" indent="0" algn="l" rtl="0">
              <a:lnSpc>
                <a:spcPct val="90000"/>
              </a:lnSpc>
              <a:spcBef>
                <a:spcPts val="0"/>
              </a:spcBef>
              <a:spcAft>
                <a:spcPts val="300"/>
              </a:spcAft>
              <a:buClr>
                <a:schemeClr val="dk1"/>
              </a:buClr>
              <a:buSzPts val="1000"/>
              <a:buNone/>
            </a:pPr>
            <a:r>
              <a:rPr lang="en-US" sz="1200" b="1">
                <a:latin typeface="Lato"/>
                <a:ea typeface="Lato"/>
                <a:cs typeface="Lato"/>
                <a:sym typeface="Lato"/>
              </a:rPr>
              <a:t>What’s the impact on your organization?</a:t>
            </a:r>
            <a:endParaRPr lang="en-US" sz="1200" b="1">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r>
              <a:rPr lang="en-US" sz="900">
                <a:latin typeface="Lato"/>
                <a:ea typeface="Lato"/>
                <a:cs typeface="Lato"/>
                <a:sym typeface="Lato"/>
              </a:rPr>
              <a:t>Lorem ipsum dolor sit amet, consectetur adipiscing elit. </a:t>
            </a:r>
            <a:endParaRPr lang="en-US" sz="900">
              <a:latin typeface="Lato"/>
              <a:ea typeface="Lato"/>
              <a:cs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a:p>
            <a:pPr marL="0" marR="0" lvl="0" indent="0" algn="l" rtl="0">
              <a:lnSpc>
                <a:spcPct val="90000"/>
              </a:lnSpc>
              <a:spcBef>
                <a:spcPts val="100"/>
              </a:spcBef>
              <a:spcAft>
                <a:spcPts val="100"/>
              </a:spcAft>
              <a:buClr>
                <a:schemeClr val="dk1"/>
              </a:buClr>
              <a:buSzPts val="1000"/>
              <a:buNone/>
            </a:pPr>
            <a:endParaRPr lang="en-US" sz="900">
              <a:latin typeface="Lato"/>
              <a:ea typeface="Lato"/>
              <a:cs typeface="Lato"/>
              <a:sym typeface="Lato"/>
            </a:endParaRPr>
          </a:p>
        </p:txBody>
      </p:sp>
      <p:grpSp>
        <p:nvGrpSpPr>
          <p:cNvPr id="8" name="Group 7">
            <a:extLst>
              <a:ext uri="{FF2B5EF4-FFF2-40B4-BE49-F238E27FC236}">
                <a16:creationId xmlns:a16="http://schemas.microsoft.com/office/drawing/2014/main" id="{178B71C6-0881-C24F-54D5-BFE05FD866C7}"/>
              </a:ext>
            </a:extLst>
          </p:cNvPr>
          <p:cNvGrpSpPr/>
          <p:nvPr/>
        </p:nvGrpSpPr>
        <p:grpSpPr>
          <a:xfrm>
            <a:off x="6223485" y="8326142"/>
            <a:ext cx="520398" cy="520398"/>
            <a:chOff x="6273761" y="5356448"/>
            <a:chExt cx="520398" cy="520398"/>
          </a:xfrm>
        </p:grpSpPr>
        <p:sp>
          <p:nvSpPr>
            <p:cNvPr id="9" name="Rounded Rectangle 87">
              <a:extLst>
                <a:ext uri="{FF2B5EF4-FFF2-40B4-BE49-F238E27FC236}">
                  <a16:creationId xmlns:a16="http://schemas.microsoft.com/office/drawing/2014/main" id="{6FB56780-24AA-D64D-F5AC-13E9DEC0B775}"/>
                </a:ext>
              </a:extLst>
            </p:cNvPr>
            <p:cNvSpPr/>
            <p:nvPr/>
          </p:nvSpPr>
          <p:spPr>
            <a:xfrm rot="2706380">
              <a:off x="6273761" y="5356448"/>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10" name="Graphic 9">
              <a:extLst>
                <a:ext uri="{FF2B5EF4-FFF2-40B4-BE49-F238E27FC236}">
                  <a16:creationId xmlns:a16="http://schemas.microsoft.com/office/drawing/2014/main" id="{B8C2B561-4276-2F8E-BD7B-9FEF1E13D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0743" y="5373430"/>
              <a:ext cx="486433" cy="486433"/>
            </a:xfrm>
            <a:prstGeom prst="rect">
              <a:avLst/>
            </a:prstGeom>
          </p:spPr>
        </p:pic>
      </p:grpSp>
    </p:spTree>
    <p:extLst>
      <p:ext uri="{BB962C8B-B14F-4D97-AF65-F5344CB8AC3E}">
        <p14:creationId xmlns:p14="http://schemas.microsoft.com/office/powerpoint/2010/main" val="166888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a:xfrm>
            <a:off x="715427" y="1731782"/>
            <a:ext cx="5395656" cy="2022857"/>
          </a:xfrm>
        </p:spPr>
        <p:txBody>
          <a:bodyPr lIns="91440" tIns="45720" rIns="91440" bIns="45720" anchor="b" anchorCtr="0"/>
          <a:lstStyle/>
          <a:p>
            <a:r>
              <a:rPr lang="en-GB">
                <a:latin typeface="Lato"/>
                <a:ea typeface="Lato"/>
                <a:cs typeface="Lato"/>
              </a:rPr>
              <a:t>RECOMMENDATIONS &amp; NEXT STEPS</a:t>
            </a:r>
            <a:endParaRPr lang="en-GB">
              <a:ea typeface="Lato"/>
              <a:cs typeface="Lato"/>
            </a:endParaRPr>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8" name="Picture Placeholder 7" descr="A person and person looking at a tablet&#10;&#10;Description automatically generated">
            <a:extLst>
              <a:ext uri="{FF2B5EF4-FFF2-40B4-BE49-F238E27FC236}">
                <a16:creationId xmlns:a16="http://schemas.microsoft.com/office/drawing/2014/main" id="{47EBF8DA-609E-2474-382F-03D91D8B28FC}"/>
              </a:ext>
            </a:extLst>
          </p:cNvPr>
          <p:cNvPicPr>
            <a:picLocks noGrp="1" noChangeAspect="1"/>
          </p:cNvPicPr>
          <p:nvPr>
            <p:ph type="pic" sz="quarter" idx="10"/>
          </p:nvPr>
        </p:nvPicPr>
        <p:blipFill rotWithShape="1">
          <a:blip r:embed="rId2"/>
          <a:srcRect l="17702" r="15614"/>
          <a:stretch/>
        </p:blipFill>
        <p:spPr>
          <a:xfrm>
            <a:off x="2018262" y="4726808"/>
            <a:ext cx="6410077" cy="6410077"/>
          </a:xfrm>
          <a:noFill/>
        </p:spPr>
      </p:pic>
      <p:grpSp>
        <p:nvGrpSpPr>
          <p:cNvPr id="10" name="Group 9">
            <a:extLst>
              <a:ext uri="{FF2B5EF4-FFF2-40B4-BE49-F238E27FC236}">
                <a16:creationId xmlns:a16="http://schemas.microsoft.com/office/drawing/2014/main" id="{43B85E03-CF58-638E-BFE6-619FFB1FEDC0}"/>
              </a:ext>
            </a:extLst>
          </p:cNvPr>
          <p:cNvGrpSpPr/>
          <p:nvPr/>
        </p:nvGrpSpPr>
        <p:grpSpPr>
          <a:xfrm>
            <a:off x="6075239" y="167602"/>
            <a:ext cx="1208978" cy="259136"/>
            <a:chOff x="588861" y="8950826"/>
            <a:chExt cx="1430622" cy="306644"/>
          </a:xfrm>
        </p:grpSpPr>
        <p:sp>
          <p:nvSpPr>
            <p:cNvPr id="11" name="Text Placeholder 20">
              <a:hlinkClick r:id="rId3" action="ppaction://hlinksldjump"/>
              <a:extLst>
                <a:ext uri="{FF2B5EF4-FFF2-40B4-BE49-F238E27FC236}">
                  <a16:creationId xmlns:a16="http://schemas.microsoft.com/office/drawing/2014/main" id="{2C6DFD6A-0BA8-623A-824B-5A2ECEAC1E5D}"/>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5302D32C-3E90-B3D1-6457-8983126162C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428027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98C4-D9E2-D5F6-773D-AD1A129F36E1}"/>
              </a:ext>
            </a:extLst>
          </p:cNvPr>
          <p:cNvSpPr>
            <a:spLocks noGrp="1"/>
          </p:cNvSpPr>
          <p:nvPr>
            <p:ph type="title"/>
          </p:nvPr>
        </p:nvSpPr>
        <p:spPr/>
        <p:txBody>
          <a:bodyPr lIns="91440" tIns="45720" rIns="91440" bIns="45720" anchor="b"/>
          <a:lstStyle/>
          <a:p>
            <a:r>
              <a:rPr lang="en-US">
                <a:latin typeface="Lato"/>
                <a:ea typeface="Lato"/>
                <a:cs typeface="Lato"/>
              </a:rPr>
              <a:t>RECOMMENDATIONS</a:t>
            </a:r>
            <a:endParaRPr lang="en-US"/>
          </a:p>
        </p:txBody>
      </p:sp>
      <p:sp>
        <p:nvSpPr>
          <p:cNvPr id="4" name="Slide Number Placeholder 3">
            <a:extLst>
              <a:ext uri="{FF2B5EF4-FFF2-40B4-BE49-F238E27FC236}">
                <a16:creationId xmlns:a16="http://schemas.microsoft.com/office/drawing/2014/main" id="{835069A6-6CF5-823A-FC1F-4F982A88CFA8}"/>
              </a:ext>
            </a:extLst>
          </p:cNvPr>
          <p:cNvSpPr>
            <a:spLocks noGrp="1"/>
          </p:cNvSpPr>
          <p:nvPr>
            <p:ph type="sldNum" sz="quarter" idx="4"/>
          </p:nvPr>
        </p:nvSpPr>
        <p:spPr/>
        <p:txBody>
          <a:bodyPr/>
          <a:lstStyle/>
          <a:p>
            <a:fld id="{BFED2ECA-2287-224B-9022-53D385F324B0}" type="slidenum">
              <a:rPr lang="en-US" smtClean="0"/>
              <a:t>35</a:t>
            </a:fld>
            <a:endParaRPr lang="en-US"/>
          </a:p>
        </p:txBody>
      </p:sp>
      <p:sp>
        <p:nvSpPr>
          <p:cNvPr id="7" name="Arrow: Pentagon 107">
            <a:extLst>
              <a:ext uri="{FF2B5EF4-FFF2-40B4-BE49-F238E27FC236}">
                <a16:creationId xmlns:a16="http://schemas.microsoft.com/office/drawing/2014/main" id="{9FED2634-E4DC-DEF1-082C-F9D68ACE2F22}"/>
              </a:ext>
            </a:extLst>
          </p:cNvPr>
          <p:cNvSpPr/>
          <p:nvPr/>
        </p:nvSpPr>
        <p:spPr>
          <a:xfrm rot="10800000" flipH="1" flipV="1">
            <a:off x="7559674" y="2832305"/>
            <a:ext cx="5367655" cy="2184478"/>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Reiterate the key findings listed on the executive summary page and provide in more detail the recommendation associated for addressing each key finding.</a:t>
            </a:r>
            <a:endParaRPr lang="en-US" sz="1600">
              <a:solidFill>
                <a:schemeClr val="tx1"/>
              </a:solidFill>
              <a:latin typeface="Lato" panose="020F0502020204030203" pitchFamily="34" charset="77"/>
            </a:endParaRPr>
          </a:p>
        </p:txBody>
      </p:sp>
      <p:sp>
        <p:nvSpPr>
          <p:cNvPr id="10" name="Text Placeholder 2">
            <a:extLst>
              <a:ext uri="{FF2B5EF4-FFF2-40B4-BE49-F238E27FC236}">
                <a16:creationId xmlns:a16="http://schemas.microsoft.com/office/drawing/2014/main" id="{9B2730DD-B04E-3E48-0A4E-4B278A67B6F3}"/>
              </a:ext>
            </a:extLst>
          </p:cNvPr>
          <p:cNvSpPr>
            <a:spLocks noGrp="1"/>
          </p:cNvSpPr>
          <p:nvPr>
            <p:ph type="body" idx="11"/>
          </p:nvPr>
        </p:nvSpPr>
        <p:spPr>
          <a:xfrm>
            <a:off x="647700" y="1731778"/>
            <a:ext cx="6266447" cy="569913"/>
          </a:xfrm>
        </p:spPr>
        <p:txBody>
          <a:bodyPr/>
          <a:lstStyle/>
          <a:p>
            <a:r>
              <a:rPr lang="en-US" cap="none"/>
              <a:t>Based on the key findings listed below, we're proposing the following set of recommendations.</a:t>
            </a:r>
          </a:p>
        </p:txBody>
      </p:sp>
      <p:sp>
        <p:nvSpPr>
          <p:cNvPr id="11" name="Text Placeholder 20">
            <a:extLst>
              <a:ext uri="{FF2B5EF4-FFF2-40B4-BE49-F238E27FC236}">
                <a16:creationId xmlns:a16="http://schemas.microsoft.com/office/drawing/2014/main" id="{447FF2B5-694B-5605-F05E-591A8355A77F}"/>
              </a:ext>
            </a:extLst>
          </p:cNvPr>
          <p:cNvSpPr txBox="1">
            <a:spLocks/>
          </p:cNvSpPr>
          <p:nvPr/>
        </p:nvSpPr>
        <p:spPr>
          <a:xfrm>
            <a:off x="647700" y="3065500"/>
            <a:ext cx="2381250" cy="1382627"/>
          </a:xfrm>
          <a:prstGeom prst="roundRect">
            <a:avLst>
              <a:gd name="adj" fmla="val 3898"/>
            </a:avLst>
          </a:prstGeom>
          <a:solidFill>
            <a:schemeClr val="accent1"/>
          </a:solidFill>
        </p:spPr>
        <p:txBody>
          <a:bodyPr lIns="251999"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spcBef>
                <a:spcPts val="100"/>
              </a:spcBef>
              <a:spcAft>
                <a:spcPts val="100"/>
              </a:spcAft>
              <a:buClr>
                <a:schemeClr val="dk1"/>
              </a:buClr>
              <a:buSzPts val="1000"/>
              <a:buNone/>
            </a:pPr>
            <a:r>
              <a:rPr lang="en-US" sz="1400">
                <a:solidFill>
                  <a:schemeClr val="lt1"/>
                </a:solidFill>
                <a:latin typeface="Lato"/>
                <a:ea typeface="Lato"/>
                <a:cs typeface="Lato"/>
                <a:sym typeface="Lato"/>
              </a:rPr>
              <a:t>Lookalike Domains </a:t>
            </a:r>
          </a:p>
        </p:txBody>
      </p:sp>
      <p:sp>
        <p:nvSpPr>
          <p:cNvPr id="12" name="Text Placeholder 20">
            <a:extLst>
              <a:ext uri="{FF2B5EF4-FFF2-40B4-BE49-F238E27FC236}">
                <a16:creationId xmlns:a16="http://schemas.microsoft.com/office/drawing/2014/main" id="{89298ED6-B55C-E300-AFCB-4343FEAA571C}"/>
              </a:ext>
            </a:extLst>
          </p:cNvPr>
          <p:cNvSpPr txBox="1">
            <a:spLocks/>
          </p:cNvSpPr>
          <p:nvPr/>
        </p:nvSpPr>
        <p:spPr>
          <a:xfrm>
            <a:off x="3166110" y="3065500"/>
            <a:ext cx="3745865" cy="1382627"/>
          </a:xfrm>
          <a:prstGeom prst="roundRect">
            <a:avLst>
              <a:gd name="adj" fmla="val 3898"/>
            </a:avLst>
          </a:prstGeom>
          <a:solidFill>
            <a:schemeClr val="tx1"/>
          </a:solidFill>
        </p:spPr>
        <p:txBody>
          <a:bodyPr lIns="90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spcBef>
                <a:spcPts val="100"/>
              </a:spcBef>
              <a:spcAft>
                <a:spcPts val="100"/>
              </a:spcAft>
              <a:buClr>
                <a:schemeClr val="dk1"/>
              </a:buClr>
              <a:buSzPts val="1000"/>
              <a:buNone/>
            </a:pPr>
            <a:r>
              <a:rPr lang="en-US" sz="1400">
                <a:solidFill>
                  <a:schemeClr val="lt1"/>
                </a:solidFill>
                <a:latin typeface="Lato"/>
                <a:ea typeface="Lato"/>
                <a:cs typeface="Lato"/>
                <a:sym typeface="Lato"/>
              </a:rPr>
              <a:t>Protect your brand reputation and infrastructure from threat actors impersonating your brand and deceiving your customers and employees by leveraging custom lookalike domain monitoring and blocking and Infoblox Domain Mitigation. </a:t>
            </a:r>
          </a:p>
        </p:txBody>
      </p:sp>
      <p:grpSp>
        <p:nvGrpSpPr>
          <p:cNvPr id="19" name="Group 18">
            <a:extLst>
              <a:ext uri="{FF2B5EF4-FFF2-40B4-BE49-F238E27FC236}">
                <a16:creationId xmlns:a16="http://schemas.microsoft.com/office/drawing/2014/main" id="{53E4E30E-7364-B9FB-96F8-B398A0F54EB2}"/>
              </a:ext>
            </a:extLst>
          </p:cNvPr>
          <p:cNvGrpSpPr/>
          <p:nvPr/>
        </p:nvGrpSpPr>
        <p:grpSpPr>
          <a:xfrm>
            <a:off x="8410840" y="7988174"/>
            <a:ext cx="520398" cy="520398"/>
            <a:chOff x="994623" y="2433165"/>
            <a:chExt cx="520398" cy="520398"/>
          </a:xfrm>
        </p:grpSpPr>
        <p:sp>
          <p:nvSpPr>
            <p:cNvPr id="20" name="Rounded Rectangle 19">
              <a:extLst>
                <a:ext uri="{FF2B5EF4-FFF2-40B4-BE49-F238E27FC236}">
                  <a16:creationId xmlns:a16="http://schemas.microsoft.com/office/drawing/2014/main" id="{9AAD4202-3569-FCE7-E408-37E47BEBB0A3}"/>
                </a:ext>
              </a:extLst>
            </p:cNvPr>
            <p:cNvSpPr/>
            <p:nvPr/>
          </p:nvSpPr>
          <p:spPr>
            <a:xfrm rot="2706380">
              <a:off x="994623" y="2433165"/>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21" name="Graphic 20">
              <a:extLst>
                <a:ext uri="{FF2B5EF4-FFF2-40B4-BE49-F238E27FC236}">
                  <a16:creationId xmlns:a16="http://schemas.microsoft.com/office/drawing/2014/main" id="{A9395CAD-6475-0AF0-7DA3-8A287ABBC88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5466" y="2519559"/>
              <a:ext cx="362783" cy="362783"/>
            </a:xfrm>
            <a:prstGeom prst="rect">
              <a:avLst/>
            </a:prstGeom>
          </p:spPr>
        </p:pic>
      </p:grpSp>
      <p:grpSp>
        <p:nvGrpSpPr>
          <p:cNvPr id="22" name="Group 21">
            <a:extLst>
              <a:ext uri="{FF2B5EF4-FFF2-40B4-BE49-F238E27FC236}">
                <a16:creationId xmlns:a16="http://schemas.microsoft.com/office/drawing/2014/main" id="{A49B2BB3-37AE-1511-C446-9C591B2A469E}"/>
              </a:ext>
            </a:extLst>
          </p:cNvPr>
          <p:cNvGrpSpPr/>
          <p:nvPr/>
        </p:nvGrpSpPr>
        <p:grpSpPr>
          <a:xfrm>
            <a:off x="1578126" y="2832304"/>
            <a:ext cx="520398" cy="520398"/>
            <a:chOff x="3539041" y="2433166"/>
            <a:chExt cx="520398" cy="520398"/>
          </a:xfrm>
        </p:grpSpPr>
        <p:sp>
          <p:nvSpPr>
            <p:cNvPr id="23" name="Rounded Rectangle 22">
              <a:extLst>
                <a:ext uri="{FF2B5EF4-FFF2-40B4-BE49-F238E27FC236}">
                  <a16:creationId xmlns:a16="http://schemas.microsoft.com/office/drawing/2014/main" id="{825BA1DA-B34C-D4AA-6719-286C6F0B2313}"/>
                </a:ext>
              </a:extLst>
            </p:cNvPr>
            <p:cNvSpPr/>
            <p:nvPr/>
          </p:nvSpPr>
          <p:spPr>
            <a:xfrm rot="2706380">
              <a:off x="3539041" y="2433166"/>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24" name="Graphic 23">
              <a:extLst>
                <a:ext uri="{FF2B5EF4-FFF2-40B4-BE49-F238E27FC236}">
                  <a16:creationId xmlns:a16="http://schemas.microsoft.com/office/drawing/2014/main" id="{0B9723E6-02C3-0546-A718-283F0716058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76157" y="2438798"/>
              <a:ext cx="444857" cy="444857"/>
            </a:xfrm>
            <a:prstGeom prst="rect">
              <a:avLst/>
            </a:prstGeom>
          </p:spPr>
        </p:pic>
      </p:grpSp>
      <p:grpSp>
        <p:nvGrpSpPr>
          <p:cNvPr id="25" name="Group 24">
            <a:extLst>
              <a:ext uri="{FF2B5EF4-FFF2-40B4-BE49-F238E27FC236}">
                <a16:creationId xmlns:a16="http://schemas.microsoft.com/office/drawing/2014/main" id="{17A2EC2C-A8D8-0FE5-C1BF-AD818DD7DE96}"/>
              </a:ext>
            </a:extLst>
          </p:cNvPr>
          <p:cNvGrpSpPr/>
          <p:nvPr/>
        </p:nvGrpSpPr>
        <p:grpSpPr>
          <a:xfrm>
            <a:off x="9326146" y="7988174"/>
            <a:ext cx="520398" cy="520398"/>
            <a:chOff x="2258881" y="2433165"/>
            <a:chExt cx="520398" cy="520398"/>
          </a:xfrm>
        </p:grpSpPr>
        <p:sp>
          <p:nvSpPr>
            <p:cNvPr id="26" name="Rounded Rectangle 25">
              <a:extLst>
                <a:ext uri="{FF2B5EF4-FFF2-40B4-BE49-F238E27FC236}">
                  <a16:creationId xmlns:a16="http://schemas.microsoft.com/office/drawing/2014/main" id="{702D5A9A-9EC3-3460-E533-CD6021567172}"/>
                </a:ext>
              </a:extLst>
            </p:cNvPr>
            <p:cNvSpPr/>
            <p:nvPr/>
          </p:nvSpPr>
          <p:spPr>
            <a:xfrm rot="2706380">
              <a:off x="2258881" y="2433165"/>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27" name="Graphic 26">
              <a:extLst>
                <a:ext uri="{FF2B5EF4-FFF2-40B4-BE49-F238E27FC236}">
                  <a16:creationId xmlns:a16="http://schemas.microsoft.com/office/drawing/2014/main" id="{35312B2D-FE71-642D-5B35-F98E0C4E214A}"/>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340549" y="2557858"/>
              <a:ext cx="357061" cy="357061"/>
            </a:xfrm>
            <a:prstGeom prst="rect">
              <a:avLst/>
            </a:prstGeom>
          </p:spPr>
        </p:pic>
      </p:grpSp>
      <p:grpSp>
        <p:nvGrpSpPr>
          <p:cNvPr id="28" name="Group 27">
            <a:extLst>
              <a:ext uri="{FF2B5EF4-FFF2-40B4-BE49-F238E27FC236}">
                <a16:creationId xmlns:a16="http://schemas.microsoft.com/office/drawing/2014/main" id="{73DD242A-C955-BB07-3BB3-0BC6AE038EF3}"/>
              </a:ext>
            </a:extLst>
          </p:cNvPr>
          <p:cNvGrpSpPr/>
          <p:nvPr/>
        </p:nvGrpSpPr>
        <p:grpSpPr>
          <a:xfrm>
            <a:off x="10241453" y="8007373"/>
            <a:ext cx="520398" cy="520398"/>
            <a:chOff x="4803298" y="2433166"/>
            <a:chExt cx="520398" cy="520398"/>
          </a:xfrm>
        </p:grpSpPr>
        <p:sp>
          <p:nvSpPr>
            <p:cNvPr id="29" name="Rounded Rectangle 28">
              <a:extLst>
                <a:ext uri="{FF2B5EF4-FFF2-40B4-BE49-F238E27FC236}">
                  <a16:creationId xmlns:a16="http://schemas.microsoft.com/office/drawing/2014/main" id="{A2BB5960-EF74-6942-EFD9-DE69C05868B4}"/>
                </a:ext>
              </a:extLst>
            </p:cNvPr>
            <p:cNvSpPr/>
            <p:nvPr/>
          </p:nvSpPr>
          <p:spPr>
            <a:xfrm rot="2706380">
              <a:off x="4803298" y="2433166"/>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30" name="Graphic 29">
              <a:extLst>
                <a:ext uri="{FF2B5EF4-FFF2-40B4-BE49-F238E27FC236}">
                  <a16:creationId xmlns:a16="http://schemas.microsoft.com/office/drawing/2014/main" id="{A58220EC-0FA6-1EE6-D7C7-78A86D10180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89624" y="2508597"/>
              <a:ext cx="357061" cy="357061"/>
            </a:xfrm>
            <a:prstGeom prst="rect">
              <a:avLst/>
            </a:prstGeom>
          </p:spPr>
        </p:pic>
      </p:grpSp>
      <p:sp>
        <p:nvSpPr>
          <p:cNvPr id="35" name="Text Placeholder 20">
            <a:extLst>
              <a:ext uri="{FF2B5EF4-FFF2-40B4-BE49-F238E27FC236}">
                <a16:creationId xmlns:a16="http://schemas.microsoft.com/office/drawing/2014/main" id="{68625045-55D0-9C6C-6959-4EC3A6AF63DD}"/>
              </a:ext>
            </a:extLst>
          </p:cNvPr>
          <p:cNvSpPr txBox="1">
            <a:spLocks/>
          </p:cNvSpPr>
          <p:nvPr/>
        </p:nvSpPr>
        <p:spPr>
          <a:xfrm>
            <a:off x="647700" y="4894300"/>
            <a:ext cx="2381250" cy="1382627"/>
          </a:xfrm>
          <a:prstGeom prst="roundRect">
            <a:avLst>
              <a:gd name="adj" fmla="val 3898"/>
            </a:avLst>
          </a:prstGeom>
          <a:solidFill>
            <a:schemeClr val="accent1"/>
          </a:solidFill>
        </p:spPr>
        <p:txBody>
          <a:bodyPr lIns="251999"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spcBef>
                <a:spcPts val="100"/>
              </a:spcBef>
              <a:spcAft>
                <a:spcPts val="100"/>
              </a:spcAft>
              <a:buClr>
                <a:schemeClr val="dk1"/>
              </a:buClr>
              <a:buSzPts val="1000"/>
              <a:buNone/>
            </a:pPr>
            <a:r>
              <a:rPr lang="en-US" sz="1400">
                <a:solidFill>
                  <a:schemeClr val="lt1"/>
                </a:solidFill>
                <a:latin typeface="Lato"/>
                <a:ea typeface="Lato"/>
                <a:cs typeface="Lato"/>
                <a:sym typeface="Lato"/>
              </a:rPr>
              <a:t>High-Risk Applications</a:t>
            </a:r>
          </a:p>
        </p:txBody>
      </p:sp>
      <p:sp>
        <p:nvSpPr>
          <p:cNvPr id="36" name="Text Placeholder 20">
            <a:extLst>
              <a:ext uri="{FF2B5EF4-FFF2-40B4-BE49-F238E27FC236}">
                <a16:creationId xmlns:a16="http://schemas.microsoft.com/office/drawing/2014/main" id="{6204B967-C478-E13C-1E87-120DB82F2399}"/>
              </a:ext>
            </a:extLst>
          </p:cNvPr>
          <p:cNvSpPr txBox="1">
            <a:spLocks/>
          </p:cNvSpPr>
          <p:nvPr/>
        </p:nvSpPr>
        <p:spPr>
          <a:xfrm>
            <a:off x="3166110" y="4894300"/>
            <a:ext cx="3745865" cy="1382627"/>
          </a:xfrm>
          <a:prstGeom prst="roundRect">
            <a:avLst>
              <a:gd name="adj" fmla="val 3898"/>
            </a:avLst>
          </a:prstGeom>
          <a:solidFill>
            <a:schemeClr val="tx1"/>
          </a:solidFill>
        </p:spPr>
        <p:txBody>
          <a:bodyPr lIns="90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buNone/>
            </a:pPr>
            <a:r>
              <a:rPr lang="en-US" sz="1400" cap="none">
                <a:solidFill>
                  <a:schemeClr val="bg1"/>
                </a:solidFill>
                <a:latin typeface="Lato" panose="020F0502020204030203" pitchFamily="34" charset="77"/>
              </a:rPr>
              <a:t>Lorem ipsum dolor sit amet, consectetur adipiscing elit. Lorem ipsum dolor sit amet, consectetur adipiscing elit. Lorem ipsum dolor sit amet, consectetur adipiscing elit. </a:t>
            </a:r>
          </a:p>
        </p:txBody>
      </p:sp>
      <p:grpSp>
        <p:nvGrpSpPr>
          <p:cNvPr id="37" name="Group 36">
            <a:extLst>
              <a:ext uri="{FF2B5EF4-FFF2-40B4-BE49-F238E27FC236}">
                <a16:creationId xmlns:a16="http://schemas.microsoft.com/office/drawing/2014/main" id="{D6204504-93CF-C8E5-5A47-CA531EC751B0}"/>
              </a:ext>
            </a:extLst>
          </p:cNvPr>
          <p:cNvGrpSpPr/>
          <p:nvPr/>
        </p:nvGrpSpPr>
        <p:grpSpPr>
          <a:xfrm>
            <a:off x="1578126" y="4661104"/>
            <a:ext cx="520398" cy="520398"/>
            <a:chOff x="3539041" y="2433166"/>
            <a:chExt cx="520398" cy="520398"/>
          </a:xfrm>
        </p:grpSpPr>
        <p:sp>
          <p:nvSpPr>
            <p:cNvPr id="38" name="Rounded Rectangle 37">
              <a:extLst>
                <a:ext uri="{FF2B5EF4-FFF2-40B4-BE49-F238E27FC236}">
                  <a16:creationId xmlns:a16="http://schemas.microsoft.com/office/drawing/2014/main" id="{4417F5BA-1E4F-5353-53B0-C16F1F5A00CD}"/>
                </a:ext>
              </a:extLst>
            </p:cNvPr>
            <p:cNvSpPr/>
            <p:nvPr/>
          </p:nvSpPr>
          <p:spPr>
            <a:xfrm rot="2706380">
              <a:off x="3539041" y="2433166"/>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39" name="Graphic 38">
              <a:extLst>
                <a:ext uri="{FF2B5EF4-FFF2-40B4-BE49-F238E27FC236}">
                  <a16:creationId xmlns:a16="http://schemas.microsoft.com/office/drawing/2014/main" id="{5AF2E9F7-FEBD-F2B3-EBC3-6C96B941BD4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76157" y="2438798"/>
              <a:ext cx="444857" cy="444857"/>
            </a:xfrm>
            <a:prstGeom prst="rect">
              <a:avLst/>
            </a:prstGeom>
          </p:spPr>
        </p:pic>
      </p:grpSp>
      <p:sp>
        <p:nvSpPr>
          <p:cNvPr id="40" name="Text Placeholder 20">
            <a:extLst>
              <a:ext uri="{FF2B5EF4-FFF2-40B4-BE49-F238E27FC236}">
                <a16:creationId xmlns:a16="http://schemas.microsoft.com/office/drawing/2014/main" id="{F1D006F8-8B05-8367-AE8B-05077DC36619}"/>
              </a:ext>
            </a:extLst>
          </p:cNvPr>
          <p:cNvSpPr txBox="1">
            <a:spLocks/>
          </p:cNvSpPr>
          <p:nvPr/>
        </p:nvSpPr>
        <p:spPr>
          <a:xfrm>
            <a:off x="647700" y="6745960"/>
            <a:ext cx="2381250" cy="1382627"/>
          </a:xfrm>
          <a:prstGeom prst="roundRect">
            <a:avLst>
              <a:gd name="adj" fmla="val 3898"/>
            </a:avLst>
          </a:prstGeom>
          <a:solidFill>
            <a:schemeClr val="accent1"/>
          </a:solidFill>
        </p:spPr>
        <p:txBody>
          <a:bodyPr lIns="251999"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spcBef>
                <a:spcPts val="100"/>
              </a:spcBef>
              <a:spcAft>
                <a:spcPts val="100"/>
              </a:spcAft>
              <a:buClr>
                <a:schemeClr val="dk1"/>
              </a:buClr>
              <a:buSzPts val="1000"/>
              <a:buNone/>
            </a:pPr>
            <a:r>
              <a:rPr lang="en-US" sz="1400">
                <a:solidFill>
                  <a:schemeClr val="lt1"/>
                </a:solidFill>
                <a:latin typeface="Lato"/>
                <a:ea typeface="Lato"/>
                <a:cs typeface="Lato"/>
                <a:sym typeface="Lato"/>
              </a:rPr>
              <a:t>Domain Generated Algorithms </a:t>
            </a:r>
          </a:p>
        </p:txBody>
      </p:sp>
      <p:sp>
        <p:nvSpPr>
          <p:cNvPr id="41" name="Text Placeholder 20">
            <a:extLst>
              <a:ext uri="{FF2B5EF4-FFF2-40B4-BE49-F238E27FC236}">
                <a16:creationId xmlns:a16="http://schemas.microsoft.com/office/drawing/2014/main" id="{4B44B837-1B04-CB04-1D81-121BFC733F60}"/>
              </a:ext>
            </a:extLst>
          </p:cNvPr>
          <p:cNvSpPr txBox="1">
            <a:spLocks/>
          </p:cNvSpPr>
          <p:nvPr/>
        </p:nvSpPr>
        <p:spPr>
          <a:xfrm>
            <a:off x="3166110" y="6745960"/>
            <a:ext cx="3745865" cy="1382627"/>
          </a:xfrm>
          <a:prstGeom prst="roundRect">
            <a:avLst>
              <a:gd name="adj" fmla="val 3898"/>
            </a:avLst>
          </a:prstGeom>
          <a:solidFill>
            <a:schemeClr val="tx1"/>
          </a:solidFill>
        </p:spPr>
        <p:txBody>
          <a:bodyPr lIns="90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buNone/>
            </a:pPr>
            <a:r>
              <a:rPr lang="en-US" sz="1400" cap="none">
                <a:solidFill>
                  <a:schemeClr val="bg1"/>
                </a:solidFill>
                <a:latin typeface="Lato" panose="020F0502020204030203" pitchFamily="34" charset="77"/>
              </a:rPr>
              <a:t>Lorem ipsum dolor sit amet, consectetur adipiscing elit. Lorem ipsum dolor sit amet, consectetur adipiscing elit. Lorem ipsum dolor sit amet, consectetur adipiscing elit. </a:t>
            </a:r>
          </a:p>
        </p:txBody>
      </p:sp>
      <p:grpSp>
        <p:nvGrpSpPr>
          <p:cNvPr id="42" name="Group 41">
            <a:extLst>
              <a:ext uri="{FF2B5EF4-FFF2-40B4-BE49-F238E27FC236}">
                <a16:creationId xmlns:a16="http://schemas.microsoft.com/office/drawing/2014/main" id="{41B0F102-1E91-6AF5-8D01-8339165FA37D}"/>
              </a:ext>
            </a:extLst>
          </p:cNvPr>
          <p:cNvGrpSpPr/>
          <p:nvPr/>
        </p:nvGrpSpPr>
        <p:grpSpPr>
          <a:xfrm>
            <a:off x="1578126" y="6512764"/>
            <a:ext cx="520398" cy="520398"/>
            <a:chOff x="3539041" y="2433166"/>
            <a:chExt cx="520398" cy="520398"/>
          </a:xfrm>
        </p:grpSpPr>
        <p:sp>
          <p:nvSpPr>
            <p:cNvPr id="43" name="Rounded Rectangle 42">
              <a:extLst>
                <a:ext uri="{FF2B5EF4-FFF2-40B4-BE49-F238E27FC236}">
                  <a16:creationId xmlns:a16="http://schemas.microsoft.com/office/drawing/2014/main" id="{BE595AE0-BBE0-480D-F2A2-0B240531A2EB}"/>
                </a:ext>
              </a:extLst>
            </p:cNvPr>
            <p:cNvSpPr/>
            <p:nvPr/>
          </p:nvSpPr>
          <p:spPr>
            <a:xfrm rot="2706380">
              <a:off x="3539041" y="2433166"/>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44" name="Graphic 43">
              <a:extLst>
                <a:ext uri="{FF2B5EF4-FFF2-40B4-BE49-F238E27FC236}">
                  <a16:creationId xmlns:a16="http://schemas.microsoft.com/office/drawing/2014/main" id="{28C4A6A5-68C0-14FB-A14E-7A1F2C9CA31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76157" y="2438798"/>
              <a:ext cx="444857" cy="444857"/>
            </a:xfrm>
            <a:prstGeom prst="rect">
              <a:avLst/>
            </a:prstGeom>
          </p:spPr>
        </p:pic>
      </p:grpSp>
      <p:sp>
        <p:nvSpPr>
          <p:cNvPr id="45" name="Text Placeholder 20">
            <a:extLst>
              <a:ext uri="{FF2B5EF4-FFF2-40B4-BE49-F238E27FC236}">
                <a16:creationId xmlns:a16="http://schemas.microsoft.com/office/drawing/2014/main" id="{E4E3FEB2-3EBE-80D2-FE87-DA8B7617531A}"/>
              </a:ext>
            </a:extLst>
          </p:cNvPr>
          <p:cNvSpPr txBox="1">
            <a:spLocks/>
          </p:cNvSpPr>
          <p:nvPr/>
        </p:nvSpPr>
        <p:spPr>
          <a:xfrm>
            <a:off x="647700" y="8589347"/>
            <a:ext cx="2381250" cy="1382627"/>
          </a:xfrm>
          <a:prstGeom prst="roundRect">
            <a:avLst>
              <a:gd name="adj" fmla="val 3898"/>
            </a:avLst>
          </a:prstGeom>
          <a:solidFill>
            <a:schemeClr val="accent1"/>
          </a:solidFill>
        </p:spPr>
        <p:txBody>
          <a:bodyPr lIns="251999"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spcBef>
                <a:spcPts val="100"/>
              </a:spcBef>
              <a:spcAft>
                <a:spcPts val="100"/>
              </a:spcAft>
              <a:buClr>
                <a:schemeClr val="dk1"/>
              </a:buClr>
              <a:buSzPts val="1000"/>
              <a:buNone/>
            </a:pPr>
            <a:r>
              <a:rPr lang="en-US" sz="1400">
                <a:solidFill>
                  <a:schemeClr val="lt1"/>
                </a:solidFill>
                <a:latin typeface="Lato"/>
                <a:ea typeface="Lato"/>
                <a:cs typeface="Lato"/>
                <a:sym typeface="Lato"/>
              </a:rPr>
              <a:t>Large Volume of High-Risk Security Events </a:t>
            </a:r>
          </a:p>
        </p:txBody>
      </p:sp>
      <p:sp>
        <p:nvSpPr>
          <p:cNvPr id="46" name="Text Placeholder 20">
            <a:extLst>
              <a:ext uri="{FF2B5EF4-FFF2-40B4-BE49-F238E27FC236}">
                <a16:creationId xmlns:a16="http://schemas.microsoft.com/office/drawing/2014/main" id="{8CA1E2CC-4DA4-2BC7-FD51-9C68DE10174E}"/>
              </a:ext>
            </a:extLst>
          </p:cNvPr>
          <p:cNvSpPr txBox="1">
            <a:spLocks/>
          </p:cNvSpPr>
          <p:nvPr/>
        </p:nvSpPr>
        <p:spPr>
          <a:xfrm>
            <a:off x="3166110" y="8589347"/>
            <a:ext cx="3745865" cy="1382627"/>
          </a:xfrm>
          <a:prstGeom prst="roundRect">
            <a:avLst>
              <a:gd name="adj" fmla="val 3898"/>
            </a:avLst>
          </a:prstGeom>
          <a:solidFill>
            <a:schemeClr val="tx1"/>
          </a:solidFill>
        </p:spPr>
        <p:txBody>
          <a:bodyPr lIns="90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buNone/>
            </a:pPr>
            <a:r>
              <a:rPr lang="en-US" sz="1400" cap="none">
                <a:solidFill>
                  <a:schemeClr val="bg1"/>
                </a:solidFill>
                <a:latin typeface="Lato" panose="020F0502020204030203" pitchFamily="34" charset="77"/>
              </a:rPr>
              <a:t>Lorem ipsum dolor sit amet, consectetur adipiscing elit. Lorem ipsum dolor sit amet, consectetur adipiscing elit. Lorem ipsum dolor sit amet, consectetur adipiscing elit. </a:t>
            </a:r>
          </a:p>
        </p:txBody>
      </p:sp>
      <p:grpSp>
        <p:nvGrpSpPr>
          <p:cNvPr id="47" name="Group 46">
            <a:extLst>
              <a:ext uri="{FF2B5EF4-FFF2-40B4-BE49-F238E27FC236}">
                <a16:creationId xmlns:a16="http://schemas.microsoft.com/office/drawing/2014/main" id="{0D90B222-1F47-91B2-889B-AD1D73B39539}"/>
              </a:ext>
            </a:extLst>
          </p:cNvPr>
          <p:cNvGrpSpPr/>
          <p:nvPr/>
        </p:nvGrpSpPr>
        <p:grpSpPr>
          <a:xfrm>
            <a:off x="1578126" y="8356151"/>
            <a:ext cx="520398" cy="520398"/>
            <a:chOff x="3539041" y="2433166"/>
            <a:chExt cx="520398" cy="520398"/>
          </a:xfrm>
        </p:grpSpPr>
        <p:sp>
          <p:nvSpPr>
            <p:cNvPr id="48" name="Rounded Rectangle 47">
              <a:extLst>
                <a:ext uri="{FF2B5EF4-FFF2-40B4-BE49-F238E27FC236}">
                  <a16:creationId xmlns:a16="http://schemas.microsoft.com/office/drawing/2014/main" id="{6DF99801-CBF1-DF84-7419-7C27F34A1DB1}"/>
                </a:ext>
              </a:extLst>
            </p:cNvPr>
            <p:cNvSpPr/>
            <p:nvPr/>
          </p:nvSpPr>
          <p:spPr>
            <a:xfrm rot="2706380">
              <a:off x="3539041" y="2433166"/>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49" name="Graphic 48">
              <a:extLst>
                <a:ext uri="{FF2B5EF4-FFF2-40B4-BE49-F238E27FC236}">
                  <a16:creationId xmlns:a16="http://schemas.microsoft.com/office/drawing/2014/main" id="{19BE5B48-A499-E850-5E91-64624154DB8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76157" y="2438798"/>
              <a:ext cx="444857" cy="444857"/>
            </a:xfrm>
            <a:prstGeom prst="rect">
              <a:avLst/>
            </a:prstGeom>
          </p:spPr>
        </p:pic>
      </p:grpSp>
      <p:grpSp>
        <p:nvGrpSpPr>
          <p:cNvPr id="51" name="Group 50">
            <a:extLst>
              <a:ext uri="{FF2B5EF4-FFF2-40B4-BE49-F238E27FC236}">
                <a16:creationId xmlns:a16="http://schemas.microsoft.com/office/drawing/2014/main" id="{E09ACBA0-3862-CCA5-C2D6-04A420A09BA9}"/>
              </a:ext>
            </a:extLst>
          </p:cNvPr>
          <p:cNvGrpSpPr/>
          <p:nvPr/>
        </p:nvGrpSpPr>
        <p:grpSpPr>
          <a:xfrm>
            <a:off x="11137928" y="7988174"/>
            <a:ext cx="520398" cy="520398"/>
            <a:chOff x="3539041" y="2433166"/>
            <a:chExt cx="520398" cy="520398"/>
          </a:xfrm>
        </p:grpSpPr>
        <p:sp>
          <p:nvSpPr>
            <p:cNvPr id="52" name="Rounded Rectangle 51">
              <a:extLst>
                <a:ext uri="{FF2B5EF4-FFF2-40B4-BE49-F238E27FC236}">
                  <a16:creationId xmlns:a16="http://schemas.microsoft.com/office/drawing/2014/main" id="{9E4C8B2D-138D-2F67-2216-44D8CB074933}"/>
                </a:ext>
              </a:extLst>
            </p:cNvPr>
            <p:cNvSpPr/>
            <p:nvPr/>
          </p:nvSpPr>
          <p:spPr>
            <a:xfrm rot="2706380">
              <a:off x="3539041" y="2433166"/>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53" name="Graphic 52">
              <a:extLst>
                <a:ext uri="{FF2B5EF4-FFF2-40B4-BE49-F238E27FC236}">
                  <a16:creationId xmlns:a16="http://schemas.microsoft.com/office/drawing/2014/main" id="{2D669D52-FC4D-F483-2C11-289484114FC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76157" y="2438798"/>
              <a:ext cx="444857" cy="444857"/>
            </a:xfrm>
            <a:prstGeom prst="rect">
              <a:avLst/>
            </a:prstGeom>
          </p:spPr>
        </p:pic>
      </p:grpSp>
      <p:grpSp>
        <p:nvGrpSpPr>
          <p:cNvPr id="64" name="Group 63">
            <a:extLst>
              <a:ext uri="{FF2B5EF4-FFF2-40B4-BE49-F238E27FC236}">
                <a16:creationId xmlns:a16="http://schemas.microsoft.com/office/drawing/2014/main" id="{C68CB301-D793-9FF8-3F74-2570F99937D4}"/>
              </a:ext>
            </a:extLst>
          </p:cNvPr>
          <p:cNvGrpSpPr/>
          <p:nvPr/>
        </p:nvGrpSpPr>
        <p:grpSpPr>
          <a:xfrm>
            <a:off x="12018775" y="7988174"/>
            <a:ext cx="520398" cy="520398"/>
            <a:chOff x="11830125" y="5695121"/>
            <a:chExt cx="520398" cy="520398"/>
          </a:xfrm>
        </p:grpSpPr>
        <p:sp>
          <p:nvSpPr>
            <p:cNvPr id="55" name="Rounded Rectangle 54">
              <a:extLst>
                <a:ext uri="{FF2B5EF4-FFF2-40B4-BE49-F238E27FC236}">
                  <a16:creationId xmlns:a16="http://schemas.microsoft.com/office/drawing/2014/main" id="{847DF820-5724-2216-5ED0-5F5397DA3FAC}"/>
                </a:ext>
              </a:extLst>
            </p:cNvPr>
            <p:cNvSpPr/>
            <p:nvPr/>
          </p:nvSpPr>
          <p:spPr>
            <a:xfrm rot="2706380">
              <a:off x="11830125" y="5695121"/>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58" name="Graphic 57">
              <a:extLst>
                <a:ext uri="{FF2B5EF4-FFF2-40B4-BE49-F238E27FC236}">
                  <a16:creationId xmlns:a16="http://schemas.microsoft.com/office/drawing/2014/main" id="{270A4DB5-2531-4FAC-ADF2-3FC59D57D4D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892459" y="5725316"/>
              <a:ext cx="406881" cy="406881"/>
            </a:xfrm>
            <a:prstGeom prst="rect">
              <a:avLst/>
            </a:prstGeom>
          </p:spPr>
        </p:pic>
      </p:grpSp>
      <p:grpSp>
        <p:nvGrpSpPr>
          <p:cNvPr id="67" name="Group 66">
            <a:extLst>
              <a:ext uri="{FF2B5EF4-FFF2-40B4-BE49-F238E27FC236}">
                <a16:creationId xmlns:a16="http://schemas.microsoft.com/office/drawing/2014/main" id="{D21C5AD9-92A7-050F-2C5E-B249B6315D64}"/>
              </a:ext>
            </a:extLst>
          </p:cNvPr>
          <p:cNvGrpSpPr/>
          <p:nvPr/>
        </p:nvGrpSpPr>
        <p:grpSpPr>
          <a:xfrm>
            <a:off x="8410842" y="8852186"/>
            <a:ext cx="520398" cy="520398"/>
            <a:chOff x="8222192" y="6559133"/>
            <a:chExt cx="520398" cy="520398"/>
          </a:xfrm>
        </p:grpSpPr>
        <p:sp>
          <p:nvSpPr>
            <p:cNvPr id="59" name="Rounded Rectangle 58">
              <a:extLst>
                <a:ext uri="{FF2B5EF4-FFF2-40B4-BE49-F238E27FC236}">
                  <a16:creationId xmlns:a16="http://schemas.microsoft.com/office/drawing/2014/main" id="{63348C3A-C656-74F3-FA70-2C7176D2DBBF}"/>
                </a:ext>
              </a:extLst>
            </p:cNvPr>
            <p:cNvSpPr/>
            <p:nvPr/>
          </p:nvSpPr>
          <p:spPr>
            <a:xfrm rot="2706380">
              <a:off x="8222192" y="6559133"/>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66" name="Graphic 65">
              <a:extLst>
                <a:ext uri="{FF2B5EF4-FFF2-40B4-BE49-F238E27FC236}">
                  <a16:creationId xmlns:a16="http://schemas.microsoft.com/office/drawing/2014/main" id="{5B2E7A0E-1D37-454E-FF96-0C5BED705D9C}"/>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94711" y="6644816"/>
              <a:ext cx="347002" cy="347002"/>
            </a:xfrm>
            <a:prstGeom prst="rect">
              <a:avLst/>
            </a:prstGeom>
          </p:spPr>
        </p:pic>
      </p:grpSp>
      <p:grpSp>
        <p:nvGrpSpPr>
          <p:cNvPr id="70" name="Group 69">
            <a:extLst>
              <a:ext uri="{FF2B5EF4-FFF2-40B4-BE49-F238E27FC236}">
                <a16:creationId xmlns:a16="http://schemas.microsoft.com/office/drawing/2014/main" id="{B051145F-F141-1663-6EC0-C6003E83DF28}"/>
              </a:ext>
            </a:extLst>
          </p:cNvPr>
          <p:cNvGrpSpPr/>
          <p:nvPr/>
        </p:nvGrpSpPr>
        <p:grpSpPr>
          <a:xfrm>
            <a:off x="9330818" y="8848822"/>
            <a:ext cx="520398" cy="523762"/>
            <a:chOff x="9142168" y="6555769"/>
            <a:chExt cx="520398" cy="523762"/>
          </a:xfrm>
        </p:grpSpPr>
        <p:sp>
          <p:nvSpPr>
            <p:cNvPr id="60" name="Rounded Rectangle 59">
              <a:extLst>
                <a:ext uri="{FF2B5EF4-FFF2-40B4-BE49-F238E27FC236}">
                  <a16:creationId xmlns:a16="http://schemas.microsoft.com/office/drawing/2014/main" id="{341BECD9-02D6-C549-0533-7A2CE401DD3D}"/>
                </a:ext>
              </a:extLst>
            </p:cNvPr>
            <p:cNvSpPr/>
            <p:nvPr/>
          </p:nvSpPr>
          <p:spPr>
            <a:xfrm rot="2706380">
              <a:off x="9142168" y="6559133"/>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69" name="Graphic 68">
              <a:extLst>
                <a:ext uri="{FF2B5EF4-FFF2-40B4-BE49-F238E27FC236}">
                  <a16:creationId xmlns:a16="http://schemas.microsoft.com/office/drawing/2014/main" id="{34809758-F46D-0187-E3BA-F18A97480D2D}"/>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176391" y="6555769"/>
              <a:ext cx="452778" cy="452778"/>
            </a:xfrm>
            <a:prstGeom prst="rect">
              <a:avLst/>
            </a:prstGeom>
          </p:spPr>
        </p:pic>
      </p:grpSp>
      <p:grpSp>
        <p:nvGrpSpPr>
          <p:cNvPr id="73" name="Group 72">
            <a:extLst>
              <a:ext uri="{FF2B5EF4-FFF2-40B4-BE49-F238E27FC236}">
                <a16:creationId xmlns:a16="http://schemas.microsoft.com/office/drawing/2014/main" id="{1E30AD74-DE69-767F-115B-7FB824BC8E26}"/>
              </a:ext>
            </a:extLst>
          </p:cNvPr>
          <p:cNvGrpSpPr/>
          <p:nvPr/>
        </p:nvGrpSpPr>
        <p:grpSpPr>
          <a:xfrm>
            <a:off x="10245218" y="8852187"/>
            <a:ext cx="520398" cy="520398"/>
            <a:chOff x="10056568" y="6559134"/>
            <a:chExt cx="520398" cy="520398"/>
          </a:xfrm>
        </p:grpSpPr>
        <p:sp>
          <p:nvSpPr>
            <p:cNvPr id="61" name="Rounded Rectangle 60">
              <a:extLst>
                <a:ext uri="{FF2B5EF4-FFF2-40B4-BE49-F238E27FC236}">
                  <a16:creationId xmlns:a16="http://schemas.microsoft.com/office/drawing/2014/main" id="{D7EC9E17-A3B3-58BC-4439-A7E51E2CB198}"/>
                </a:ext>
              </a:extLst>
            </p:cNvPr>
            <p:cNvSpPr/>
            <p:nvPr/>
          </p:nvSpPr>
          <p:spPr>
            <a:xfrm rot="2706380">
              <a:off x="10056568" y="6559134"/>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72" name="Graphic 71">
              <a:extLst>
                <a:ext uri="{FF2B5EF4-FFF2-40B4-BE49-F238E27FC236}">
                  <a16:creationId xmlns:a16="http://schemas.microsoft.com/office/drawing/2014/main" id="{25876C58-9E27-C5C4-1073-EC3E1CA287CC}"/>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122607" y="6633031"/>
              <a:ext cx="373583" cy="373583"/>
            </a:xfrm>
            <a:prstGeom prst="rect">
              <a:avLst/>
            </a:prstGeom>
          </p:spPr>
        </p:pic>
      </p:grpSp>
      <p:grpSp>
        <p:nvGrpSpPr>
          <p:cNvPr id="76" name="Group 75">
            <a:extLst>
              <a:ext uri="{FF2B5EF4-FFF2-40B4-BE49-F238E27FC236}">
                <a16:creationId xmlns:a16="http://schemas.microsoft.com/office/drawing/2014/main" id="{94C715D6-AA76-0AF2-950D-20B294B0D028}"/>
              </a:ext>
            </a:extLst>
          </p:cNvPr>
          <p:cNvGrpSpPr/>
          <p:nvPr/>
        </p:nvGrpSpPr>
        <p:grpSpPr>
          <a:xfrm>
            <a:off x="11148467" y="8852187"/>
            <a:ext cx="520398" cy="520398"/>
            <a:chOff x="10959817" y="6559134"/>
            <a:chExt cx="520398" cy="520398"/>
          </a:xfrm>
        </p:grpSpPr>
        <p:sp>
          <p:nvSpPr>
            <p:cNvPr id="62" name="Rounded Rectangle 61">
              <a:extLst>
                <a:ext uri="{FF2B5EF4-FFF2-40B4-BE49-F238E27FC236}">
                  <a16:creationId xmlns:a16="http://schemas.microsoft.com/office/drawing/2014/main" id="{B4BF5541-BB93-48B7-3A6F-ACA47EA7FBE1}"/>
                </a:ext>
              </a:extLst>
            </p:cNvPr>
            <p:cNvSpPr/>
            <p:nvPr/>
          </p:nvSpPr>
          <p:spPr>
            <a:xfrm rot="2706380">
              <a:off x="10959817" y="6559134"/>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75" name="Graphic 74">
              <a:extLst>
                <a:ext uri="{FF2B5EF4-FFF2-40B4-BE49-F238E27FC236}">
                  <a16:creationId xmlns:a16="http://schemas.microsoft.com/office/drawing/2014/main" id="{1D464890-02FB-451F-9AF8-7303E164AE55}"/>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1025797" y="6610727"/>
              <a:ext cx="388726" cy="388726"/>
            </a:xfrm>
            <a:prstGeom prst="rect">
              <a:avLst/>
            </a:prstGeom>
          </p:spPr>
        </p:pic>
      </p:grpSp>
      <p:grpSp>
        <p:nvGrpSpPr>
          <p:cNvPr id="79" name="Group 78">
            <a:extLst>
              <a:ext uri="{FF2B5EF4-FFF2-40B4-BE49-F238E27FC236}">
                <a16:creationId xmlns:a16="http://schemas.microsoft.com/office/drawing/2014/main" id="{950193C3-9D88-EB8A-638F-8DB057BC5CC8}"/>
              </a:ext>
            </a:extLst>
          </p:cNvPr>
          <p:cNvGrpSpPr/>
          <p:nvPr/>
        </p:nvGrpSpPr>
        <p:grpSpPr>
          <a:xfrm>
            <a:off x="12012685" y="8852188"/>
            <a:ext cx="520398" cy="520398"/>
            <a:chOff x="11824035" y="6559135"/>
            <a:chExt cx="520398" cy="520398"/>
          </a:xfrm>
        </p:grpSpPr>
        <p:sp>
          <p:nvSpPr>
            <p:cNvPr id="63" name="Rounded Rectangle 62">
              <a:extLst>
                <a:ext uri="{FF2B5EF4-FFF2-40B4-BE49-F238E27FC236}">
                  <a16:creationId xmlns:a16="http://schemas.microsoft.com/office/drawing/2014/main" id="{CC3EA9B4-4A83-B434-A4DE-45D589C89955}"/>
                </a:ext>
              </a:extLst>
            </p:cNvPr>
            <p:cNvSpPr/>
            <p:nvPr/>
          </p:nvSpPr>
          <p:spPr>
            <a:xfrm rot="2706380">
              <a:off x="11824035" y="6559135"/>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78" name="Graphic 77">
              <a:extLst>
                <a:ext uri="{FF2B5EF4-FFF2-40B4-BE49-F238E27FC236}">
                  <a16:creationId xmlns:a16="http://schemas.microsoft.com/office/drawing/2014/main" id="{2B82CEF8-3405-03FC-EA58-9B680FF0CB0B}"/>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1920909" y="6661562"/>
              <a:ext cx="315541" cy="315541"/>
            </a:xfrm>
            <a:prstGeom prst="rect">
              <a:avLst/>
            </a:prstGeom>
          </p:spPr>
        </p:pic>
      </p:grpSp>
      <p:sp>
        <p:nvSpPr>
          <p:cNvPr id="80" name="Text Placeholder 2">
            <a:extLst>
              <a:ext uri="{FF2B5EF4-FFF2-40B4-BE49-F238E27FC236}">
                <a16:creationId xmlns:a16="http://schemas.microsoft.com/office/drawing/2014/main" id="{0800C287-42C3-F9D7-A954-DFE0A8244E29}"/>
              </a:ext>
            </a:extLst>
          </p:cNvPr>
          <p:cNvSpPr txBox="1">
            <a:spLocks/>
          </p:cNvSpPr>
          <p:nvPr/>
        </p:nvSpPr>
        <p:spPr>
          <a:xfrm>
            <a:off x="656200" y="2338394"/>
            <a:ext cx="2372750" cy="556619"/>
          </a:xfrm>
          <a:prstGeom prst="rect">
            <a:avLst/>
          </a:prstGeom>
        </p:spPr>
        <p:txBody>
          <a:bodyPr lIns="0"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defTabSz="914400">
              <a:spcBef>
                <a:spcPts val="1000"/>
              </a:spcBef>
              <a:buClr>
                <a:schemeClr val="accent1"/>
              </a:buClr>
              <a:buNone/>
            </a:pPr>
            <a:r>
              <a:rPr lang="en-US" sz="1200" b="1">
                <a:solidFill>
                  <a:schemeClr val="accent1"/>
                </a:solidFill>
                <a:latin typeface="+mj-lt"/>
              </a:rPr>
              <a:t>KEY FINDINGS</a:t>
            </a:r>
          </a:p>
        </p:txBody>
      </p:sp>
      <p:sp>
        <p:nvSpPr>
          <p:cNvPr id="81" name="Text Placeholder 2">
            <a:extLst>
              <a:ext uri="{FF2B5EF4-FFF2-40B4-BE49-F238E27FC236}">
                <a16:creationId xmlns:a16="http://schemas.microsoft.com/office/drawing/2014/main" id="{6D0BD279-5E03-3564-2C35-879718921202}"/>
              </a:ext>
            </a:extLst>
          </p:cNvPr>
          <p:cNvSpPr txBox="1">
            <a:spLocks/>
          </p:cNvSpPr>
          <p:nvPr/>
        </p:nvSpPr>
        <p:spPr>
          <a:xfrm>
            <a:off x="3200458" y="2338394"/>
            <a:ext cx="2660536" cy="556619"/>
          </a:xfrm>
          <a:prstGeom prst="rect">
            <a:avLst/>
          </a:prstGeom>
        </p:spPr>
        <p:txBody>
          <a:bodyPr lIns="0"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defTabSz="914400">
              <a:spcBef>
                <a:spcPts val="1000"/>
              </a:spcBef>
              <a:buClr>
                <a:schemeClr val="accent1"/>
              </a:buClr>
              <a:buNone/>
            </a:pPr>
            <a:r>
              <a:rPr lang="en-US" sz="1200" b="1">
                <a:latin typeface="+mj-lt"/>
              </a:rPr>
              <a:t>RECOMMENDATIONS</a:t>
            </a:r>
          </a:p>
        </p:txBody>
      </p:sp>
      <p:grpSp>
        <p:nvGrpSpPr>
          <p:cNvPr id="84" name="Group 83">
            <a:extLst>
              <a:ext uri="{FF2B5EF4-FFF2-40B4-BE49-F238E27FC236}">
                <a16:creationId xmlns:a16="http://schemas.microsoft.com/office/drawing/2014/main" id="{2E27ACCC-6175-C5A5-4DF3-F97BBE653305}"/>
              </a:ext>
            </a:extLst>
          </p:cNvPr>
          <p:cNvGrpSpPr/>
          <p:nvPr/>
        </p:nvGrpSpPr>
        <p:grpSpPr>
          <a:xfrm>
            <a:off x="6075239" y="167602"/>
            <a:ext cx="1208978" cy="259136"/>
            <a:chOff x="588861" y="8950826"/>
            <a:chExt cx="1430622" cy="306644"/>
          </a:xfrm>
        </p:grpSpPr>
        <p:sp>
          <p:nvSpPr>
            <p:cNvPr id="85" name="Text Placeholder 20">
              <a:hlinkClick r:id="rId23" action="ppaction://hlinksldjump"/>
              <a:extLst>
                <a:ext uri="{FF2B5EF4-FFF2-40B4-BE49-F238E27FC236}">
                  <a16:creationId xmlns:a16="http://schemas.microsoft.com/office/drawing/2014/main" id="{8833A38D-6C67-6ADA-5099-E72A4E4C0FFA}"/>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86" name="Graphic 85" descr="Arrow Right with solid fill">
              <a:extLst>
                <a:ext uri="{FF2B5EF4-FFF2-40B4-BE49-F238E27FC236}">
                  <a16:creationId xmlns:a16="http://schemas.microsoft.com/office/drawing/2014/main" id="{1FF99736-8624-F9E4-C938-BD5BE65401CC}"/>
                </a:ext>
              </a:extLst>
            </p:cNvPr>
            <p:cNvPicPr>
              <a:picLocks noChangeAspect="1"/>
            </p:cNvPicPr>
            <p:nvPr/>
          </p:nvPicPr>
          <p:blipFill rotWithShape="1">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rcRect l="36007"/>
            <a:stretch/>
          </p:blipFill>
          <p:spPr>
            <a:xfrm rot="10800000">
              <a:off x="687470" y="8950826"/>
              <a:ext cx="196230" cy="306644"/>
            </a:xfrm>
            <a:prstGeom prst="rect">
              <a:avLst/>
            </a:prstGeom>
          </p:spPr>
        </p:pic>
      </p:grpSp>
      <p:sp>
        <p:nvSpPr>
          <p:cNvPr id="3" name="Arrow: Pentagon 107">
            <a:extLst>
              <a:ext uri="{FF2B5EF4-FFF2-40B4-BE49-F238E27FC236}">
                <a16:creationId xmlns:a16="http://schemas.microsoft.com/office/drawing/2014/main" id="{B44252B0-0FAB-0FE6-B8AE-4A26FD64C82E}"/>
              </a:ext>
            </a:extLst>
          </p:cNvPr>
          <p:cNvSpPr/>
          <p:nvPr/>
        </p:nvSpPr>
        <p:spPr>
          <a:xfrm rot="10800000" flipH="1" flipV="1">
            <a:off x="7559673" y="5252795"/>
            <a:ext cx="5367655" cy="2184478"/>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Swap out the icons in the key findings column to bette</a:t>
            </a:r>
            <a:r>
              <a:rPr lang="en-US" sz="1600">
                <a:solidFill>
                  <a:srgbClr val="333333"/>
                </a:solidFill>
                <a:latin typeface="Lato" panose="020F0502020204030203" pitchFamily="34" charset="77"/>
              </a:rPr>
              <a:t>r suit the security issue and then delete the rest  </a:t>
            </a:r>
            <a:endParaRPr lang="en-US" sz="1600">
              <a:solidFill>
                <a:schemeClr val="tx1"/>
              </a:solidFill>
              <a:latin typeface="Lato" panose="020F0502020204030203" pitchFamily="34" charset="77"/>
            </a:endParaRPr>
          </a:p>
        </p:txBody>
      </p:sp>
    </p:spTree>
    <p:extLst>
      <p:ext uri="{BB962C8B-B14F-4D97-AF65-F5344CB8AC3E}">
        <p14:creationId xmlns:p14="http://schemas.microsoft.com/office/powerpoint/2010/main" val="2762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7802-1FD8-CF2F-D47C-D13699C983E2}"/>
              </a:ext>
            </a:extLst>
          </p:cNvPr>
          <p:cNvSpPr>
            <a:spLocks noGrp="1"/>
          </p:cNvSpPr>
          <p:nvPr>
            <p:ph type="title"/>
          </p:nvPr>
        </p:nvSpPr>
        <p:spPr>
          <a:xfrm>
            <a:off x="647700" y="532780"/>
            <a:ext cx="4067991" cy="978562"/>
          </a:xfrm>
        </p:spPr>
        <p:txBody>
          <a:bodyPr/>
          <a:lstStyle/>
          <a:p>
            <a:r>
              <a:rPr lang="en-US"/>
              <a:t>NEXT STEPS</a:t>
            </a:r>
          </a:p>
        </p:txBody>
      </p:sp>
      <p:sp>
        <p:nvSpPr>
          <p:cNvPr id="3" name="Text Placeholder 2">
            <a:extLst>
              <a:ext uri="{FF2B5EF4-FFF2-40B4-BE49-F238E27FC236}">
                <a16:creationId xmlns:a16="http://schemas.microsoft.com/office/drawing/2014/main" id="{CF71245B-8CA6-D3F6-AEF8-8B4CDFC1A454}"/>
              </a:ext>
            </a:extLst>
          </p:cNvPr>
          <p:cNvSpPr>
            <a:spLocks noGrp="1"/>
          </p:cNvSpPr>
          <p:nvPr>
            <p:ph type="body" idx="11"/>
          </p:nvPr>
        </p:nvSpPr>
        <p:spPr/>
        <p:txBody>
          <a:bodyPr lIns="91440" tIns="45720" rIns="91440" bIns="45720" anchor="t">
            <a:noAutofit/>
          </a:bodyPr>
          <a:lstStyle/>
          <a:p>
            <a:r>
              <a:rPr lang="en-US" sz="1350" cap="none">
                <a:latin typeface="Lato"/>
                <a:ea typeface="Lato"/>
                <a:cs typeface="Lato"/>
              </a:rPr>
              <a:t>Here’s our proposal for the next steps to help solve some of the issues uncovered in this assessment.</a:t>
            </a:r>
            <a:endParaRPr lang="en-US" cap="none"/>
          </a:p>
        </p:txBody>
      </p:sp>
      <p:sp>
        <p:nvSpPr>
          <p:cNvPr id="4" name="Slide Number Placeholder 3">
            <a:extLst>
              <a:ext uri="{FF2B5EF4-FFF2-40B4-BE49-F238E27FC236}">
                <a16:creationId xmlns:a16="http://schemas.microsoft.com/office/drawing/2014/main" id="{9D3A46A8-1289-00CB-A08F-CC0C1FA290DA}"/>
              </a:ext>
            </a:extLst>
          </p:cNvPr>
          <p:cNvSpPr>
            <a:spLocks noGrp="1"/>
          </p:cNvSpPr>
          <p:nvPr>
            <p:ph type="sldNum" sz="quarter" idx="4"/>
          </p:nvPr>
        </p:nvSpPr>
        <p:spPr/>
        <p:txBody>
          <a:bodyPr/>
          <a:lstStyle/>
          <a:p>
            <a:fld id="{BFED2ECA-2287-224B-9022-53D385F324B0}" type="slidenum">
              <a:rPr lang="en-US" smtClean="0"/>
              <a:t>36</a:t>
            </a:fld>
            <a:endParaRPr lang="en-US"/>
          </a:p>
        </p:txBody>
      </p:sp>
      <p:cxnSp>
        <p:nvCxnSpPr>
          <p:cNvPr id="6" name="Straight Connector 5">
            <a:extLst>
              <a:ext uri="{FF2B5EF4-FFF2-40B4-BE49-F238E27FC236}">
                <a16:creationId xmlns:a16="http://schemas.microsoft.com/office/drawing/2014/main" id="{87639C7B-F678-EA33-16E4-54EC06A45CFF}"/>
              </a:ext>
            </a:extLst>
          </p:cNvPr>
          <p:cNvCxnSpPr>
            <a:cxnSpLocks/>
          </p:cNvCxnSpPr>
          <p:nvPr/>
        </p:nvCxnSpPr>
        <p:spPr>
          <a:xfrm>
            <a:off x="2099347" y="2628900"/>
            <a:ext cx="0" cy="7218485"/>
          </a:xfrm>
          <a:prstGeom prst="line">
            <a:avLst/>
          </a:prstGeom>
          <a:ln w="69850">
            <a:gradFill flip="none" rotWithShape="1">
              <a:gsLst>
                <a:gs pos="0">
                  <a:schemeClr val="accent4"/>
                </a:gs>
                <a:gs pos="39000">
                  <a:schemeClr val="accent1"/>
                </a:gs>
                <a:gs pos="51000">
                  <a:schemeClr val="accent1"/>
                </a:gs>
                <a:gs pos="100000">
                  <a:schemeClr val="accent3"/>
                </a:gs>
              </a:gsLst>
              <a:lin ang="5400000" scaled="1"/>
              <a:tileRect/>
            </a:gradFill>
            <a:tailEnd type="arrow"/>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04881769-9235-702C-3F54-0C6BDCAFDADF}"/>
              </a:ext>
            </a:extLst>
          </p:cNvPr>
          <p:cNvGrpSpPr/>
          <p:nvPr/>
        </p:nvGrpSpPr>
        <p:grpSpPr>
          <a:xfrm>
            <a:off x="2021933" y="2700056"/>
            <a:ext cx="4162274" cy="369332"/>
            <a:chOff x="2289219" y="2700056"/>
            <a:chExt cx="4162274" cy="369332"/>
          </a:xfrm>
        </p:grpSpPr>
        <p:sp>
          <p:nvSpPr>
            <p:cNvPr id="7" name="TextBox 3, chunk 1">
              <a:extLst>
                <a:ext uri="{FF2B5EF4-FFF2-40B4-BE49-F238E27FC236}">
                  <a16:creationId xmlns:a16="http://schemas.microsoft.com/office/drawing/2014/main" id="{44AF4C6F-6F44-A980-BB55-6ED7B998823B}"/>
                </a:ext>
              </a:extLst>
            </p:cNvPr>
            <p:cNvSpPr txBox="1"/>
            <p:nvPr/>
          </p:nvSpPr>
          <p:spPr>
            <a:xfrm>
              <a:off x="2979888" y="2700056"/>
              <a:ext cx="3471605" cy="369332"/>
            </a:xfrm>
            <a:prstGeom prst="roundRect">
              <a:avLst/>
            </a:prstGeom>
            <a:solidFill>
              <a:schemeClr val="bg1"/>
            </a:solidFill>
            <a:effectLst>
              <a:outerShdw blurRad="185903" algn="ctr" rotWithShape="0">
                <a:prstClr val="black">
                  <a:alpha val="20000"/>
                </a:prstClr>
              </a:outerShdw>
            </a:effectLst>
          </p:spPr>
          <p:txBody>
            <a:bodyPr wrap="square" numCol="1" anchor="ctr">
              <a:noAutofit/>
            </a:bodyPr>
            <a:lstStyle>
              <a:defPPr>
                <a:defRPr lang="en-BR"/>
              </a:defPPr>
              <a:lvl1pPr>
                <a:defRPr>
                  <a:effectLst/>
                  <a:latin typeface="Helvetica" pitchFamily="2" charset="0"/>
                </a:defRPr>
              </a:lvl1pPr>
            </a:lstStyle>
            <a:p>
              <a:pPr>
                <a:defRPr/>
              </a:pPr>
              <a:r>
                <a:rPr lang="en-US" sz="1200" spc="100">
                  <a:solidFill>
                    <a:schemeClr val="accent1"/>
                  </a:solidFill>
                  <a:latin typeface="+mj-lt"/>
                </a:rPr>
                <a:t>ADD DATE </a:t>
              </a:r>
              <a:r>
                <a:rPr lang="en-US" sz="1200" spc="100">
                  <a:solidFill>
                    <a:srgbClr val="101820"/>
                  </a:solidFill>
                  <a:latin typeface="+mn-lt"/>
                </a:rPr>
                <a:t>Business Value Exercise</a:t>
              </a:r>
              <a:endParaRPr lang="en-US" sz="1200">
                <a:solidFill>
                  <a:srgbClr val="101820"/>
                </a:solidFill>
                <a:latin typeface="+mn-lt"/>
              </a:endParaRPr>
            </a:p>
          </p:txBody>
        </p:sp>
        <p:cxnSp>
          <p:nvCxnSpPr>
            <p:cNvPr id="8" name="Straight Connector 7">
              <a:extLst>
                <a:ext uri="{FF2B5EF4-FFF2-40B4-BE49-F238E27FC236}">
                  <a16:creationId xmlns:a16="http://schemas.microsoft.com/office/drawing/2014/main" id="{9C68797D-E1DD-C59E-6A75-42EAC79CF25B}"/>
                </a:ext>
              </a:extLst>
            </p:cNvPr>
            <p:cNvCxnSpPr>
              <a:cxnSpLocks/>
              <a:stCxn id="7" idx="1"/>
              <a:endCxn id="9" idx="6"/>
            </p:cNvCxnSpPr>
            <p:nvPr/>
          </p:nvCxnSpPr>
          <p:spPr>
            <a:xfrm flipH="1">
              <a:off x="2444047" y="2884722"/>
              <a:ext cx="535841" cy="0"/>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535EF6F-6279-387C-6539-760B11F50AB3}"/>
                </a:ext>
              </a:extLst>
            </p:cNvPr>
            <p:cNvSpPr/>
            <p:nvPr/>
          </p:nvSpPr>
          <p:spPr>
            <a:xfrm>
              <a:off x="2289219" y="2807308"/>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89" name="Group 88">
            <a:extLst>
              <a:ext uri="{FF2B5EF4-FFF2-40B4-BE49-F238E27FC236}">
                <a16:creationId xmlns:a16="http://schemas.microsoft.com/office/drawing/2014/main" id="{98495947-0E3C-96AB-4A15-EAB2F91B2369}"/>
              </a:ext>
            </a:extLst>
          </p:cNvPr>
          <p:cNvGrpSpPr/>
          <p:nvPr/>
        </p:nvGrpSpPr>
        <p:grpSpPr>
          <a:xfrm>
            <a:off x="2021933" y="3966452"/>
            <a:ext cx="4176788" cy="369332"/>
            <a:chOff x="2289219" y="3966452"/>
            <a:chExt cx="4176788" cy="369332"/>
          </a:xfrm>
        </p:grpSpPr>
        <p:sp>
          <p:nvSpPr>
            <p:cNvPr id="34" name="TextBox 3, chunk 1">
              <a:extLst>
                <a:ext uri="{FF2B5EF4-FFF2-40B4-BE49-F238E27FC236}">
                  <a16:creationId xmlns:a16="http://schemas.microsoft.com/office/drawing/2014/main" id="{B45EFB72-AF1E-D5B9-1B35-69A6D931D27E}"/>
                </a:ext>
              </a:extLst>
            </p:cNvPr>
            <p:cNvSpPr txBox="1"/>
            <p:nvPr/>
          </p:nvSpPr>
          <p:spPr>
            <a:xfrm>
              <a:off x="2994402" y="3966452"/>
              <a:ext cx="3471605" cy="369332"/>
            </a:xfrm>
            <a:prstGeom prst="roundRect">
              <a:avLst/>
            </a:prstGeom>
            <a:solidFill>
              <a:schemeClr val="bg1"/>
            </a:solidFill>
            <a:effectLst>
              <a:outerShdw blurRad="185903" algn="ctr" rotWithShape="0">
                <a:prstClr val="black">
                  <a:alpha val="20000"/>
                </a:prstClr>
              </a:outerShdw>
            </a:effectLst>
          </p:spPr>
          <p:txBody>
            <a:bodyPr wrap="square" numCol="1" anchor="ctr">
              <a:noAutofit/>
            </a:bodyPr>
            <a:lstStyle>
              <a:defPPr>
                <a:defRPr lang="en-BR"/>
              </a:defPPr>
              <a:lvl1pPr>
                <a:defRPr>
                  <a:effectLst/>
                  <a:latin typeface="Helvetica" pitchFamily="2" charset="0"/>
                </a:defRPr>
              </a:lvl1pPr>
            </a:lstStyle>
            <a:p>
              <a:pPr>
                <a:defRPr/>
              </a:pPr>
              <a:r>
                <a:rPr lang="en-US" sz="1200" spc="100">
                  <a:solidFill>
                    <a:schemeClr val="accent1"/>
                  </a:solidFill>
                  <a:latin typeface="+mj-lt"/>
                </a:rPr>
                <a:t>ADD DATE </a:t>
              </a:r>
              <a:r>
                <a:rPr lang="en-US" sz="1200">
                  <a:solidFill>
                    <a:srgbClr val="101820"/>
                  </a:solidFill>
                  <a:latin typeface="+mn-lt"/>
                </a:rPr>
                <a:t>Full Proof of Concept </a:t>
              </a:r>
            </a:p>
          </p:txBody>
        </p:sp>
        <p:cxnSp>
          <p:nvCxnSpPr>
            <p:cNvPr id="35" name="Straight Connector 34">
              <a:extLst>
                <a:ext uri="{FF2B5EF4-FFF2-40B4-BE49-F238E27FC236}">
                  <a16:creationId xmlns:a16="http://schemas.microsoft.com/office/drawing/2014/main" id="{263FF4F4-BB17-3B13-BA3A-79C5900C5B77}"/>
                </a:ext>
              </a:extLst>
            </p:cNvPr>
            <p:cNvCxnSpPr>
              <a:cxnSpLocks/>
              <a:stCxn id="34" idx="1"/>
              <a:endCxn id="36" idx="6"/>
            </p:cNvCxnSpPr>
            <p:nvPr/>
          </p:nvCxnSpPr>
          <p:spPr>
            <a:xfrm flipH="1">
              <a:off x="2444047" y="4151118"/>
              <a:ext cx="550355" cy="0"/>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B047D67-8264-EE27-9624-687D1313EC32}"/>
                </a:ext>
              </a:extLst>
            </p:cNvPr>
            <p:cNvSpPr/>
            <p:nvPr/>
          </p:nvSpPr>
          <p:spPr>
            <a:xfrm>
              <a:off x="2289219" y="4073704"/>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87" name="Group 86">
            <a:extLst>
              <a:ext uri="{FF2B5EF4-FFF2-40B4-BE49-F238E27FC236}">
                <a16:creationId xmlns:a16="http://schemas.microsoft.com/office/drawing/2014/main" id="{94313164-F5BC-F631-2A63-954E0E9C4C5A}"/>
              </a:ext>
            </a:extLst>
          </p:cNvPr>
          <p:cNvGrpSpPr/>
          <p:nvPr/>
        </p:nvGrpSpPr>
        <p:grpSpPr>
          <a:xfrm>
            <a:off x="2021933" y="5232848"/>
            <a:ext cx="4162274" cy="369332"/>
            <a:chOff x="2289219" y="5232848"/>
            <a:chExt cx="4162274" cy="369332"/>
          </a:xfrm>
        </p:grpSpPr>
        <p:sp>
          <p:nvSpPr>
            <p:cNvPr id="42" name="TextBox 3, chunk 1">
              <a:extLst>
                <a:ext uri="{FF2B5EF4-FFF2-40B4-BE49-F238E27FC236}">
                  <a16:creationId xmlns:a16="http://schemas.microsoft.com/office/drawing/2014/main" id="{45954FD8-355B-E34C-5447-49D9479A5A6B}"/>
                </a:ext>
              </a:extLst>
            </p:cNvPr>
            <p:cNvSpPr txBox="1"/>
            <p:nvPr/>
          </p:nvSpPr>
          <p:spPr>
            <a:xfrm>
              <a:off x="2979888" y="5232848"/>
              <a:ext cx="3471605" cy="369332"/>
            </a:xfrm>
            <a:prstGeom prst="roundRect">
              <a:avLst/>
            </a:prstGeom>
            <a:solidFill>
              <a:schemeClr val="bg1"/>
            </a:solidFill>
            <a:effectLst>
              <a:outerShdw blurRad="185903" algn="ctr" rotWithShape="0">
                <a:prstClr val="black">
                  <a:alpha val="20000"/>
                </a:prstClr>
              </a:outerShdw>
            </a:effectLst>
          </p:spPr>
          <p:txBody>
            <a:bodyPr wrap="square" numCol="1" anchor="ctr">
              <a:noAutofit/>
            </a:bodyPr>
            <a:lstStyle>
              <a:defPPr>
                <a:defRPr lang="en-BR"/>
              </a:defPPr>
              <a:lvl1pPr>
                <a:defRPr>
                  <a:effectLst/>
                  <a:latin typeface="Helvetica" pitchFamily="2" charset="0"/>
                </a:defRPr>
              </a:lvl1pPr>
            </a:lstStyle>
            <a:p>
              <a:pPr>
                <a:defRPr/>
              </a:pPr>
              <a:r>
                <a:rPr lang="en-US" sz="1200" spc="100">
                  <a:solidFill>
                    <a:schemeClr val="accent1"/>
                  </a:solidFill>
                  <a:latin typeface="+mj-lt"/>
                </a:rPr>
                <a:t>ADD DATE </a:t>
              </a:r>
              <a:r>
                <a:rPr lang="en-US" sz="1200">
                  <a:solidFill>
                    <a:srgbClr val="101820"/>
                  </a:solidFill>
                  <a:latin typeface="+mn-lt"/>
                </a:rPr>
                <a:t>Order Placed</a:t>
              </a:r>
            </a:p>
          </p:txBody>
        </p:sp>
        <p:cxnSp>
          <p:nvCxnSpPr>
            <p:cNvPr id="43" name="Straight Connector 42">
              <a:extLst>
                <a:ext uri="{FF2B5EF4-FFF2-40B4-BE49-F238E27FC236}">
                  <a16:creationId xmlns:a16="http://schemas.microsoft.com/office/drawing/2014/main" id="{83EE07EA-0905-F75D-B1DE-168348223280}"/>
                </a:ext>
              </a:extLst>
            </p:cNvPr>
            <p:cNvCxnSpPr>
              <a:cxnSpLocks/>
              <a:stCxn id="42" idx="1"/>
              <a:endCxn id="44" idx="6"/>
            </p:cNvCxnSpPr>
            <p:nvPr/>
          </p:nvCxnSpPr>
          <p:spPr>
            <a:xfrm flipH="1">
              <a:off x="2444047" y="5417514"/>
              <a:ext cx="535841" cy="0"/>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3A29882-A870-1636-6122-51BF2026E7AA}"/>
                </a:ext>
              </a:extLst>
            </p:cNvPr>
            <p:cNvSpPr/>
            <p:nvPr/>
          </p:nvSpPr>
          <p:spPr>
            <a:xfrm>
              <a:off x="2289219" y="5340100"/>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85" name="Group 84">
            <a:extLst>
              <a:ext uri="{FF2B5EF4-FFF2-40B4-BE49-F238E27FC236}">
                <a16:creationId xmlns:a16="http://schemas.microsoft.com/office/drawing/2014/main" id="{320A2C58-D454-D592-1DA5-6D26B86C4830}"/>
              </a:ext>
            </a:extLst>
          </p:cNvPr>
          <p:cNvGrpSpPr/>
          <p:nvPr/>
        </p:nvGrpSpPr>
        <p:grpSpPr>
          <a:xfrm>
            <a:off x="2021933" y="6499244"/>
            <a:ext cx="4162274" cy="369332"/>
            <a:chOff x="2289219" y="6499244"/>
            <a:chExt cx="4162274" cy="369332"/>
          </a:xfrm>
        </p:grpSpPr>
        <p:sp>
          <p:nvSpPr>
            <p:cNvPr id="50" name="TextBox 3, chunk 1">
              <a:extLst>
                <a:ext uri="{FF2B5EF4-FFF2-40B4-BE49-F238E27FC236}">
                  <a16:creationId xmlns:a16="http://schemas.microsoft.com/office/drawing/2014/main" id="{7A54F6E4-7D22-3AFF-E166-BDA52EE9F8E7}"/>
                </a:ext>
              </a:extLst>
            </p:cNvPr>
            <p:cNvSpPr txBox="1"/>
            <p:nvPr/>
          </p:nvSpPr>
          <p:spPr>
            <a:xfrm>
              <a:off x="2979888" y="6499244"/>
              <a:ext cx="3471605" cy="369332"/>
            </a:xfrm>
            <a:prstGeom prst="roundRect">
              <a:avLst/>
            </a:prstGeom>
            <a:solidFill>
              <a:schemeClr val="bg1"/>
            </a:solidFill>
            <a:effectLst>
              <a:outerShdw blurRad="185903" algn="ctr" rotWithShape="0">
                <a:prstClr val="black">
                  <a:alpha val="20000"/>
                </a:prstClr>
              </a:outerShdw>
            </a:effectLst>
          </p:spPr>
          <p:txBody>
            <a:bodyPr wrap="square" numCol="1" anchor="ctr">
              <a:noAutofit/>
            </a:bodyPr>
            <a:lstStyle>
              <a:defPPr>
                <a:defRPr lang="en-BR"/>
              </a:defPPr>
              <a:lvl1pPr>
                <a:defRPr>
                  <a:effectLst/>
                  <a:latin typeface="Helvetica" pitchFamily="2" charset="0"/>
                </a:defRPr>
              </a:lvl1pPr>
            </a:lstStyle>
            <a:p>
              <a:pPr>
                <a:defRPr/>
              </a:pPr>
              <a:r>
                <a:rPr lang="en-US" sz="1200" spc="100">
                  <a:solidFill>
                    <a:schemeClr val="accent1"/>
                  </a:solidFill>
                  <a:latin typeface="+mj-lt"/>
                </a:rPr>
                <a:t>ADD DATE </a:t>
              </a:r>
              <a:r>
                <a:rPr lang="en-US" sz="1200" spc="100">
                  <a:solidFill>
                    <a:srgbClr val="101820"/>
                  </a:solidFill>
                  <a:latin typeface="+mn-lt"/>
                </a:rPr>
                <a:t>I</a:t>
              </a:r>
              <a:r>
                <a:rPr lang="en-US" sz="1200">
                  <a:solidFill>
                    <a:srgbClr val="101820"/>
                  </a:solidFill>
                  <a:latin typeface="+mn-lt"/>
                </a:rPr>
                <a:t>mplementation Project Kick-Off </a:t>
              </a:r>
            </a:p>
          </p:txBody>
        </p:sp>
        <p:cxnSp>
          <p:nvCxnSpPr>
            <p:cNvPr id="51" name="Straight Connector 50">
              <a:extLst>
                <a:ext uri="{FF2B5EF4-FFF2-40B4-BE49-F238E27FC236}">
                  <a16:creationId xmlns:a16="http://schemas.microsoft.com/office/drawing/2014/main" id="{BE99577E-C4B9-CA53-F2BF-619AB014B730}"/>
                </a:ext>
              </a:extLst>
            </p:cNvPr>
            <p:cNvCxnSpPr>
              <a:cxnSpLocks/>
              <a:stCxn id="50" idx="1"/>
              <a:endCxn id="52" idx="6"/>
            </p:cNvCxnSpPr>
            <p:nvPr/>
          </p:nvCxnSpPr>
          <p:spPr>
            <a:xfrm flipH="1">
              <a:off x="2444047" y="6683910"/>
              <a:ext cx="535841" cy="0"/>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2D101B0-ACB2-B56A-341A-0173341DAF47}"/>
                </a:ext>
              </a:extLst>
            </p:cNvPr>
            <p:cNvSpPr/>
            <p:nvPr/>
          </p:nvSpPr>
          <p:spPr>
            <a:xfrm>
              <a:off x="2289219" y="660649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83" name="Group 82">
            <a:extLst>
              <a:ext uri="{FF2B5EF4-FFF2-40B4-BE49-F238E27FC236}">
                <a16:creationId xmlns:a16="http://schemas.microsoft.com/office/drawing/2014/main" id="{FC8E2A73-E82F-F6F3-E17F-41C4321999EE}"/>
              </a:ext>
            </a:extLst>
          </p:cNvPr>
          <p:cNvGrpSpPr/>
          <p:nvPr/>
        </p:nvGrpSpPr>
        <p:grpSpPr>
          <a:xfrm>
            <a:off x="2021933" y="7765640"/>
            <a:ext cx="4162274" cy="369332"/>
            <a:chOff x="2289219" y="7765640"/>
            <a:chExt cx="4162274" cy="369332"/>
          </a:xfrm>
        </p:grpSpPr>
        <p:sp>
          <p:nvSpPr>
            <p:cNvPr id="58" name="TextBox 3, chunk 1">
              <a:extLst>
                <a:ext uri="{FF2B5EF4-FFF2-40B4-BE49-F238E27FC236}">
                  <a16:creationId xmlns:a16="http://schemas.microsoft.com/office/drawing/2014/main" id="{CFCFFC5D-92C6-C07A-FFBF-7C12C1941D61}"/>
                </a:ext>
              </a:extLst>
            </p:cNvPr>
            <p:cNvSpPr txBox="1"/>
            <p:nvPr/>
          </p:nvSpPr>
          <p:spPr>
            <a:xfrm>
              <a:off x="2979888" y="7765640"/>
              <a:ext cx="3471605" cy="369332"/>
            </a:xfrm>
            <a:prstGeom prst="roundRect">
              <a:avLst/>
            </a:prstGeom>
            <a:solidFill>
              <a:schemeClr val="bg1"/>
            </a:solidFill>
            <a:effectLst>
              <a:outerShdw blurRad="185903" algn="ctr" rotWithShape="0">
                <a:prstClr val="black">
                  <a:alpha val="20000"/>
                </a:prstClr>
              </a:outerShdw>
            </a:effectLst>
          </p:spPr>
          <p:txBody>
            <a:bodyPr wrap="square" numCol="1" anchor="ctr">
              <a:noAutofit/>
            </a:bodyPr>
            <a:lstStyle>
              <a:defPPr>
                <a:defRPr lang="en-BR"/>
              </a:defPPr>
              <a:lvl1pPr>
                <a:defRPr>
                  <a:effectLst/>
                  <a:latin typeface="Helvetica" pitchFamily="2" charset="0"/>
                </a:defRPr>
              </a:lvl1pPr>
            </a:lstStyle>
            <a:p>
              <a:pPr>
                <a:defRPr/>
              </a:pPr>
              <a:r>
                <a:rPr lang="en-US" sz="1200" spc="100">
                  <a:solidFill>
                    <a:schemeClr val="accent1"/>
                  </a:solidFill>
                  <a:latin typeface="+mj-lt"/>
                </a:rPr>
                <a:t>ADD DATE </a:t>
              </a:r>
              <a:r>
                <a:rPr lang="en-US" sz="1200">
                  <a:solidFill>
                    <a:srgbClr val="101820"/>
                  </a:solidFill>
                  <a:latin typeface="+mn-lt"/>
                </a:rPr>
                <a:t>Infoblox Training</a:t>
              </a:r>
            </a:p>
          </p:txBody>
        </p:sp>
        <p:cxnSp>
          <p:nvCxnSpPr>
            <p:cNvPr id="59" name="Straight Connector 58">
              <a:extLst>
                <a:ext uri="{FF2B5EF4-FFF2-40B4-BE49-F238E27FC236}">
                  <a16:creationId xmlns:a16="http://schemas.microsoft.com/office/drawing/2014/main" id="{C1EC54C5-1B5C-80DA-881F-1682157208F3}"/>
                </a:ext>
              </a:extLst>
            </p:cNvPr>
            <p:cNvCxnSpPr>
              <a:cxnSpLocks/>
              <a:stCxn id="58" idx="1"/>
              <a:endCxn id="60" idx="6"/>
            </p:cNvCxnSpPr>
            <p:nvPr/>
          </p:nvCxnSpPr>
          <p:spPr>
            <a:xfrm flipH="1">
              <a:off x="2444047" y="7950306"/>
              <a:ext cx="535841" cy="0"/>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ED2BB077-EEC4-F726-53F0-48CEF5A164C9}"/>
                </a:ext>
              </a:extLst>
            </p:cNvPr>
            <p:cNvSpPr/>
            <p:nvPr/>
          </p:nvSpPr>
          <p:spPr>
            <a:xfrm>
              <a:off x="2289219" y="7872892"/>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81" name="Group 80">
            <a:extLst>
              <a:ext uri="{FF2B5EF4-FFF2-40B4-BE49-F238E27FC236}">
                <a16:creationId xmlns:a16="http://schemas.microsoft.com/office/drawing/2014/main" id="{D9C94A49-2093-31B6-0993-0B7FE8D67AFA}"/>
              </a:ext>
            </a:extLst>
          </p:cNvPr>
          <p:cNvGrpSpPr/>
          <p:nvPr/>
        </p:nvGrpSpPr>
        <p:grpSpPr>
          <a:xfrm>
            <a:off x="2021933" y="9032033"/>
            <a:ext cx="4162274" cy="369332"/>
            <a:chOff x="2289219" y="9032033"/>
            <a:chExt cx="4162274" cy="369332"/>
          </a:xfrm>
        </p:grpSpPr>
        <p:sp>
          <p:nvSpPr>
            <p:cNvPr id="66" name="TextBox 3, chunk 1">
              <a:extLst>
                <a:ext uri="{FF2B5EF4-FFF2-40B4-BE49-F238E27FC236}">
                  <a16:creationId xmlns:a16="http://schemas.microsoft.com/office/drawing/2014/main" id="{448EF3CA-1AE8-C9BD-5EF8-ECDAD9981172}"/>
                </a:ext>
              </a:extLst>
            </p:cNvPr>
            <p:cNvSpPr txBox="1"/>
            <p:nvPr/>
          </p:nvSpPr>
          <p:spPr>
            <a:xfrm>
              <a:off x="2979888" y="9032033"/>
              <a:ext cx="3471605" cy="369332"/>
            </a:xfrm>
            <a:prstGeom prst="roundRect">
              <a:avLst/>
            </a:prstGeom>
            <a:solidFill>
              <a:schemeClr val="bg1"/>
            </a:solidFill>
            <a:effectLst>
              <a:outerShdw blurRad="185903" algn="ctr" rotWithShape="0">
                <a:prstClr val="black">
                  <a:alpha val="20000"/>
                </a:prstClr>
              </a:outerShdw>
            </a:effectLst>
          </p:spPr>
          <p:txBody>
            <a:bodyPr wrap="square" numCol="1" anchor="ctr">
              <a:noAutofit/>
            </a:bodyPr>
            <a:lstStyle>
              <a:defPPr>
                <a:defRPr lang="en-BR"/>
              </a:defPPr>
              <a:lvl1pPr>
                <a:defRPr>
                  <a:effectLst/>
                  <a:latin typeface="Helvetica" pitchFamily="2" charset="0"/>
                </a:defRPr>
              </a:lvl1pPr>
            </a:lstStyle>
            <a:p>
              <a:pPr>
                <a:defRPr/>
              </a:pPr>
              <a:r>
                <a:rPr lang="en-US" sz="1200" spc="100">
                  <a:solidFill>
                    <a:schemeClr val="accent1"/>
                  </a:solidFill>
                  <a:latin typeface="+mj-lt"/>
                </a:rPr>
                <a:t>ADD DATE </a:t>
              </a:r>
              <a:r>
                <a:rPr lang="en-US" sz="1200">
                  <a:solidFill>
                    <a:srgbClr val="101820"/>
                  </a:solidFill>
                  <a:latin typeface="+mn-lt"/>
                </a:rPr>
                <a:t>Go Live </a:t>
              </a:r>
            </a:p>
          </p:txBody>
        </p:sp>
        <p:cxnSp>
          <p:nvCxnSpPr>
            <p:cNvPr id="67" name="Straight Connector 66">
              <a:extLst>
                <a:ext uri="{FF2B5EF4-FFF2-40B4-BE49-F238E27FC236}">
                  <a16:creationId xmlns:a16="http://schemas.microsoft.com/office/drawing/2014/main" id="{4FF1A853-48AF-77CE-A485-7AB6BEF72647}"/>
                </a:ext>
              </a:extLst>
            </p:cNvPr>
            <p:cNvCxnSpPr>
              <a:cxnSpLocks/>
              <a:stCxn id="66" idx="1"/>
              <a:endCxn id="68" idx="6"/>
            </p:cNvCxnSpPr>
            <p:nvPr/>
          </p:nvCxnSpPr>
          <p:spPr>
            <a:xfrm flipH="1">
              <a:off x="2444047" y="9216699"/>
              <a:ext cx="535841" cy="0"/>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4F7CE17E-C1C3-DC4F-6E7F-19FB8A26661E}"/>
                </a:ext>
              </a:extLst>
            </p:cNvPr>
            <p:cNvSpPr/>
            <p:nvPr/>
          </p:nvSpPr>
          <p:spPr>
            <a:xfrm>
              <a:off x="2289219" y="9139285"/>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69" name="TextBox 68">
            <a:extLst>
              <a:ext uri="{FF2B5EF4-FFF2-40B4-BE49-F238E27FC236}">
                <a16:creationId xmlns:a16="http://schemas.microsoft.com/office/drawing/2014/main" id="{2418E992-FCE9-917C-E473-DD8294F6BE73}"/>
              </a:ext>
            </a:extLst>
          </p:cNvPr>
          <p:cNvSpPr txBox="1"/>
          <p:nvPr/>
        </p:nvSpPr>
        <p:spPr>
          <a:xfrm>
            <a:off x="745875" y="2647638"/>
            <a:ext cx="1092236"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spc="100">
                <a:solidFill>
                  <a:schemeClr val="accent1"/>
                </a:solidFill>
                <a:latin typeface="+mj-lt"/>
              </a:rPr>
              <a:t>2024</a:t>
            </a:r>
            <a:endParaRPr kumimoji="0" lang="en-US" sz="1800" b="0" i="0" u="none" strike="noStrike" kern="1200" cap="none" spc="0" normalizeH="0" baseline="0">
              <a:ln>
                <a:noFill/>
              </a:ln>
              <a:solidFill>
                <a:srgbClr val="101820"/>
              </a:solidFill>
              <a:effectLst/>
              <a:uLnTx/>
              <a:uFillTx/>
              <a:latin typeface="+mn-lt"/>
              <a:ea typeface="+mn-ea"/>
              <a:cs typeface="+mn-cs"/>
            </a:endParaRPr>
          </a:p>
        </p:txBody>
      </p:sp>
      <p:sp>
        <p:nvSpPr>
          <p:cNvPr id="10" name="Arrow: Pentagon 107">
            <a:extLst>
              <a:ext uri="{FF2B5EF4-FFF2-40B4-BE49-F238E27FC236}">
                <a16:creationId xmlns:a16="http://schemas.microsoft.com/office/drawing/2014/main" id="{B1C261F1-7A8F-774F-30CA-AA6B833A75A6}"/>
              </a:ext>
            </a:extLst>
          </p:cNvPr>
          <p:cNvSpPr/>
          <p:nvPr/>
        </p:nvSpPr>
        <p:spPr>
          <a:xfrm rot="10800000" flipH="1" flipV="1">
            <a:off x="7559674" y="2832305"/>
            <a:ext cx="5367655" cy="2117066"/>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Century Gothic" panose="020B0502020202020204" pitchFamily="34" charset="0"/>
              </a:rPr>
              <a:t>This page is optional. Use it if you have many activities that you want to communicate or if you are trying to meet a deadline for project roll-out. Edit the timings and activities that you recommend happen next to move the conversation with the client along. </a:t>
            </a:r>
            <a:endParaRPr lang="en-US" sz="1600">
              <a:solidFill>
                <a:schemeClr val="tx1"/>
              </a:solidFill>
              <a:latin typeface="Lato" panose="020F0502020204030203" pitchFamily="34" charset="77"/>
            </a:endParaRPr>
          </a:p>
        </p:txBody>
      </p:sp>
      <p:grpSp>
        <p:nvGrpSpPr>
          <p:cNvPr id="12" name="Group 11">
            <a:extLst>
              <a:ext uri="{FF2B5EF4-FFF2-40B4-BE49-F238E27FC236}">
                <a16:creationId xmlns:a16="http://schemas.microsoft.com/office/drawing/2014/main" id="{9D942E45-FA73-F534-238E-CEBBCFCA7019}"/>
              </a:ext>
            </a:extLst>
          </p:cNvPr>
          <p:cNvGrpSpPr/>
          <p:nvPr/>
        </p:nvGrpSpPr>
        <p:grpSpPr>
          <a:xfrm>
            <a:off x="6075239" y="167602"/>
            <a:ext cx="1208978" cy="259136"/>
            <a:chOff x="588861" y="8950826"/>
            <a:chExt cx="1430622" cy="306644"/>
          </a:xfrm>
        </p:grpSpPr>
        <p:sp>
          <p:nvSpPr>
            <p:cNvPr id="13" name="Text Placeholder 20">
              <a:hlinkClick r:id="rId3" action="ppaction://hlinksldjump"/>
              <a:extLst>
                <a:ext uri="{FF2B5EF4-FFF2-40B4-BE49-F238E27FC236}">
                  <a16:creationId xmlns:a16="http://schemas.microsoft.com/office/drawing/2014/main" id="{3DEA4A61-AB88-095D-94CE-CE3966658C32}"/>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14" name="Graphic 13" descr="Arrow Right with solid fill">
              <a:extLst>
                <a:ext uri="{FF2B5EF4-FFF2-40B4-BE49-F238E27FC236}">
                  <a16:creationId xmlns:a16="http://schemas.microsoft.com/office/drawing/2014/main" id="{34F8E853-1195-CDE4-C647-1C37BABF62A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143593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p:txBody>
          <a:bodyPr/>
          <a:lstStyle/>
          <a:p>
            <a:r>
              <a:rPr lang="en-GB"/>
              <a:t>APPENDICES</a:t>
            </a:r>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8" name="Picture Placeholder 7" descr="A long shot of light streaks&#10;&#10;Description automatically generated with medium confidence">
            <a:extLst>
              <a:ext uri="{FF2B5EF4-FFF2-40B4-BE49-F238E27FC236}">
                <a16:creationId xmlns:a16="http://schemas.microsoft.com/office/drawing/2014/main" id="{F104E300-9DCA-C847-EABD-1E811566D6F3}"/>
              </a:ext>
            </a:extLst>
          </p:cNvPr>
          <p:cNvPicPr>
            <a:picLocks noGrp="1" noChangeAspect="1"/>
          </p:cNvPicPr>
          <p:nvPr>
            <p:ph type="pic" sz="quarter" idx="10"/>
          </p:nvPr>
        </p:nvPicPr>
        <p:blipFill rotWithShape="1">
          <a:blip r:embed="rId2"/>
          <a:srcRect l="20810" r="22931"/>
          <a:stretch/>
        </p:blipFill>
        <p:spPr>
          <a:xfrm>
            <a:off x="2018262" y="4726808"/>
            <a:ext cx="6410077" cy="6410077"/>
          </a:xfrm>
          <a:noFill/>
        </p:spPr>
      </p:pic>
      <p:grpSp>
        <p:nvGrpSpPr>
          <p:cNvPr id="10" name="Group 9">
            <a:extLst>
              <a:ext uri="{FF2B5EF4-FFF2-40B4-BE49-F238E27FC236}">
                <a16:creationId xmlns:a16="http://schemas.microsoft.com/office/drawing/2014/main" id="{797294F1-88F2-3F91-8D15-7008A9765F37}"/>
              </a:ext>
            </a:extLst>
          </p:cNvPr>
          <p:cNvGrpSpPr/>
          <p:nvPr/>
        </p:nvGrpSpPr>
        <p:grpSpPr>
          <a:xfrm>
            <a:off x="6075239" y="167602"/>
            <a:ext cx="1208978" cy="259136"/>
            <a:chOff x="588861" y="8950826"/>
            <a:chExt cx="1430622" cy="306644"/>
          </a:xfrm>
        </p:grpSpPr>
        <p:sp>
          <p:nvSpPr>
            <p:cNvPr id="11" name="Text Placeholder 20">
              <a:hlinkClick r:id="rId3" action="ppaction://hlinksldjump"/>
              <a:extLst>
                <a:ext uri="{FF2B5EF4-FFF2-40B4-BE49-F238E27FC236}">
                  <a16:creationId xmlns:a16="http://schemas.microsoft.com/office/drawing/2014/main" id="{79E16E15-E861-7A42-8E6D-D30963275956}"/>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9F9999E6-352C-1698-418C-C3A8EA56B72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126180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357D0254-3DC8-5271-1005-8F7BEBA02F15}"/>
              </a:ext>
            </a:extLst>
          </p:cNvPr>
          <p:cNvSpPr/>
          <p:nvPr/>
        </p:nvSpPr>
        <p:spPr>
          <a:xfrm>
            <a:off x="739693" y="3183686"/>
            <a:ext cx="6173368" cy="5911272"/>
          </a:xfrm>
          <a:prstGeom prst="rect">
            <a:avLst/>
          </a:prstGeom>
          <a:solidFill>
            <a:schemeClr val="bg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mj-lt"/>
            </a:endParaRPr>
          </a:p>
        </p:txBody>
      </p:sp>
      <p:sp>
        <p:nvSpPr>
          <p:cNvPr id="2" name="Title 1">
            <a:extLst>
              <a:ext uri="{FF2B5EF4-FFF2-40B4-BE49-F238E27FC236}">
                <a16:creationId xmlns:a16="http://schemas.microsoft.com/office/drawing/2014/main" id="{AFA98BB2-E83F-472B-E203-ED3C24D9DA7F}"/>
              </a:ext>
            </a:extLst>
          </p:cNvPr>
          <p:cNvSpPr>
            <a:spLocks noGrp="1"/>
          </p:cNvSpPr>
          <p:nvPr>
            <p:ph type="title"/>
          </p:nvPr>
        </p:nvSpPr>
        <p:spPr/>
        <p:txBody>
          <a:bodyPr/>
          <a:lstStyle/>
          <a:p>
            <a:r>
              <a:rPr lang="en-US"/>
              <a:t>ASSESSMENT METHODOLOGY</a:t>
            </a:r>
          </a:p>
        </p:txBody>
      </p:sp>
      <p:sp>
        <p:nvSpPr>
          <p:cNvPr id="3" name="Text Placeholder 2">
            <a:extLst>
              <a:ext uri="{FF2B5EF4-FFF2-40B4-BE49-F238E27FC236}">
                <a16:creationId xmlns:a16="http://schemas.microsoft.com/office/drawing/2014/main" id="{9D8625C1-7ECD-9731-6627-B3AA1C00AB52}"/>
              </a:ext>
            </a:extLst>
          </p:cNvPr>
          <p:cNvSpPr>
            <a:spLocks noGrp="1"/>
          </p:cNvSpPr>
          <p:nvPr>
            <p:ph type="body" idx="11"/>
          </p:nvPr>
        </p:nvSpPr>
        <p:spPr/>
        <p:txBody>
          <a:bodyPr/>
          <a:lstStyle/>
          <a:p>
            <a:r>
              <a:rPr lang="en-US" cap="none"/>
              <a:t>We used the following methodology to perform the assessment:</a:t>
            </a:r>
          </a:p>
        </p:txBody>
      </p:sp>
      <p:sp>
        <p:nvSpPr>
          <p:cNvPr id="4" name="Slide Number Placeholder 3">
            <a:extLst>
              <a:ext uri="{FF2B5EF4-FFF2-40B4-BE49-F238E27FC236}">
                <a16:creationId xmlns:a16="http://schemas.microsoft.com/office/drawing/2014/main" id="{C6BAE709-7A6B-22D5-6ED0-306F18E0BC6D}"/>
              </a:ext>
            </a:extLst>
          </p:cNvPr>
          <p:cNvSpPr>
            <a:spLocks noGrp="1"/>
          </p:cNvSpPr>
          <p:nvPr>
            <p:ph type="sldNum" sz="quarter" idx="4"/>
          </p:nvPr>
        </p:nvSpPr>
        <p:spPr/>
        <p:txBody>
          <a:bodyPr/>
          <a:lstStyle/>
          <a:p>
            <a:fld id="{BFED2ECA-2287-224B-9022-53D385F324B0}" type="slidenum">
              <a:rPr lang="en-US" smtClean="0"/>
              <a:t>38</a:t>
            </a:fld>
            <a:endParaRPr lang="en-US"/>
          </a:p>
        </p:txBody>
      </p:sp>
      <p:sp>
        <p:nvSpPr>
          <p:cNvPr id="11" name="TextBox 3, chunk 1">
            <a:extLst>
              <a:ext uri="{FF2B5EF4-FFF2-40B4-BE49-F238E27FC236}">
                <a16:creationId xmlns:a16="http://schemas.microsoft.com/office/drawing/2014/main" id="{72C02EA6-803F-CD8C-2C32-62B4BACA0040}"/>
              </a:ext>
            </a:extLst>
          </p:cNvPr>
          <p:cNvSpPr txBox="1"/>
          <p:nvPr/>
        </p:nvSpPr>
        <p:spPr>
          <a:xfrm>
            <a:off x="739694" y="2582075"/>
            <a:ext cx="6173366" cy="501595"/>
          </a:xfrm>
          <a:prstGeom prst="rect">
            <a:avLst/>
          </a:prstGeom>
          <a:solidFill>
            <a:schemeClr val="tx1"/>
          </a:solidFill>
          <a:effectLst>
            <a:outerShdw blurRad="185903" algn="ctr" rotWithShape="0">
              <a:prstClr val="black">
                <a:alpha val="20000"/>
              </a:prstClr>
            </a:outerShdw>
          </a:effectLst>
        </p:spPr>
        <p:txBody>
          <a:bodyPr wrap="square" tIns="108000" numCol="1" anchor="t" anchorCtr="0">
            <a:noAutofit/>
          </a:bodyPr>
          <a:lstStyle>
            <a:defPPr>
              <a:defRPr lang="en-BR"/>
            </a:defPPr>
            <a:lvl1pPr>
              <a:defRPr>
                <a:effectLst/>
                <a:latin typeface="Helvetica"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110">
                <a:solidFill>
                  <a:schemeClr val="bg1"/>
                </a:solidFill>
                <a:latin typeface="+mj-lt"/>
              </a:rPr>
              <a:t>DIRECT FORWARDING</a:t>
            </a:r>
          </a:p>
        </p:txBody>
      </p:sp>
      <p:cxnSp>
        <p:nvCxnSpPr>
          <p:cNvPr id="19" name="Straight Arrow Connector 6">
            <a:extLst>
              <a:ext uri="{FF2B5EF4-FFF2-40B4-BE49-F238E27FC236}">
                <a16:creationId xmlns:a16="http://schemas.microsoft.com/office/drawing/2014/main" id="{7A772137-E1F4-10BC-8DC6-5AC6343463D6}"/>
              </a:ext>
            </a:extLst>
          </p:cNvPr>
          <p:cNvCxnSpPr>
            <a:cxnSpLocks/>
          </p:cNvCxnSpPr>
          <p:nvPr/>
        </p:nvCxnSpPr>
        <p:spPr>
          <a:xfrm flipV="1">
            <a:off x="3749191" y="4439068"/>
            <a:ext cx="0" cy="949546"/>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9">
            <a:extLst>
              <a:ext uri="{FF2B5EF4-FFF2-40B4-BE49-F238E27FC236}">
                <a16:creationId xmlns:a16="http://schemas.microsoft.com/office/drawing/2014/main" id="{A036ACA0-8409-BB99-7E84-541580C06817}"/>
              </a:ext>
            </a:extLst>
          </p:cNvPr>
          <p:cNvSpPr txBox="1"/>
          <p:nvPr/>
        </p:nvSpPr>
        <p:spPr>
          <a:xfrm>
            <a:off x="3198071" y="6235820"/>
            <a:ext cx="1115099" cy="397089"/>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Internal DNS</a:t>
            </a:r>
          </a:p>
        </p:txBody>
      </p:sp>
      <p:sp>
        <p:nvSpPr>
          <p:cNvPr id="21" name="TextBox 14">
            <a:extLst>
              <a:ext uri="{FF2B5EF4-FFF2-40B4-BE49-F238E27FC236}">
                <a16:creationId xmlns:a16="http://schemas.microsoft.com/office/drawing/2014/main" id="{2E88D2BC-374F-C946-AEE3-2F4E04A8347A}"/>
              </a:ext>
            </a:extLst>
          </p:cNvPr>
          <p:cNvSpPr txBox="1"/>
          <p:nvPr/>
        </p:nvSpPr>
        <p:spPr>
          <a:xfrm>
            <a:off x="3101145" y="8415476"/>
            <a:ext cx="1212119" cy="308496"/>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Client</a:t>
            </a:r>
          </a:p>
        </p:txBody>
      </p:sp>
      <p:cxnSp>
        <p:nvCxnSpPr>
          <p:cNvPr id="36" name="Straight Arrow Connector 33">
            <a:extLst>
              <a:ext uri="{FF2B5EF4-FFF2-40B4-BE49-F238E27FC236}">
                <a16:creationId xmlns:a16="http://schemas.microsoft.com/office/drawing/2014/main" id="{70C732B2-2EE5-CEBB-D8D1-F494BF5E48CF}"/>
              </a:ext>
            </a:extLst>
          </p:cNvPr>
          <p:cNvCxnSpPr>
            <a:cxnSpLocks/>
          </p:cNvCxnSpPr>
          <p:nvPr/>
        </p:nvCxnSpPr>
        <p:spPr>
          <a:xfrm flipV="1">
            <a:off x="3744016" y="6886595"/>
            <a:ext cx="0" cy="79304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A507275-2DE7-A452-2B2A-CB972B36E742}"/>
              </a:ext>
            </a:extLst>
          </p:cNvPr>
          <p:cNvGrpSpPr/>
          <p:nvPr/>
        </p:nvGrpSpPr>
        <p:grpSpPr>
          <a:xfrm>
            <a:off x="6075239" y="167602"/>
            <a:ext cx="1208978" cy="259136"/>
            <a:chOff x="588861" y="8950826"/>
            <a:chExt cx="1430622" cy="306644"/>
          </a:xfrm>
        </p:grpSpPr>
        <p:sp>
          <p:nvSpPr>
            <p:cNvPr id="10" name="Text Placeholder 20">
              <a:hlinkClick r:id="rId2" action="ppaction://hlinksldjump"/>
              <a:extLst>
                <a:ext uri="{FF2B5EF4-FFF2-40B4-BE49-F238E27FC236}">
                  <a16:creationId xmlns:a16="http://schemas.microsoft.com/office/drawing/2014/main" id="{5F739938-772B-EF23-8AFD-82B3BE35FF2E}"/>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C2D5DCDC-7C5F-4D37-9C80-00FA155BB5FA}"/>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36007"/>
            <a:stretch/>
          </p:blipFill>
          <p:spPr>
            <a:xfrm rot="10800000">
              <a:off x="687470" y="8950826"/>
              <a:ext cx="196230" cy="306644"/>
            </a:xfrm>
            <a:prstGeom prst="rect">
              <a:avLst/>
            </a:prstGeom>
          </p:spPr>
        </p:pic>
      </p:grpSp>
      <p:sp>
        <p:nvSpPr>
          <p:cNvPr id="5" name="Arrow: Pentagon 107">
            <a:extLst>
              <a:ext uri="{FF2B5EF4-FFF2-40B4-BE49-F238E27FC236}">
                <a16:creationId xmlns:a16="http://schemas.microsoft.com/office/drawing/2014/main" id="{74353522-F225-03FD-827F-F4E77777179A}"/>
              </a:ext>
            </a:extLst>
          </p:cNvPr>
          <p:cNvSpPr/>
          <p:nvPr/>
        </p:nvSpPr>
        <p:spPr>
          <a:xfrm rot="10800000" flipH="1" flipV="1">
            <a:off x="7559674" y="2832305"/>
            <a:ext cx="5367655" cy="160588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These are standard slides and shouldn't need changing. Delete the Methodology pages that don’t apply to your assessment.</a:t>
            </a:r>
            <a:endParaRPr lang="en-US" sz="1600">
              <a:solidFill>
                <a:schemeClr val="tx1"/>
              </a:solidFill>
              <a:latin typeface="Lato" panose="020F0502020204030203" pitchFamily="34" charset="77"/>
            </a:endParaRPr>
          </a:p>
        </p:txBody>
      </p:sp>
      <p:pic>
        <p:nvPicPr>
          <p:cNvPr id="18" name="Picture 17" descr="A green and blue circle with black background&#10;&#10;Description automatically generated">
            <a:extLst>
              <a:ext uri="{FF2B5EF4-FFF2-40B4-BE49-F238E27FC236}">
                <a16:creationId xmlns:a16="http://schemas.microsoft.com/office/drawing/2014/main" id="{43E9A9E4-28ED-D2BC-B98A-33A7854C1843}"/>
              </a:ext>
            </a:extLst>
          </p:cNvPr>
          <p:cNvPicPr>
            <a:picLocks noChangeAspect="1"/>
          </p:cNvPicPr>
          <p:nvPr/>
        </p:nvPicPr>
        <p:blipFill>
          <a:blip r:embed="rId5"/>
          <a:stretch>
            <a:fillRect/>
          </a:stretch>
        </p:blipFill>
        <p:spPr>
          <a:xfrm>
            <a:off x="3354499" y="5501819"/>
            <a:ext cx="812800" cy="812800"/>
          </a:xfrm>
          <a:prstGeom prst="rect">
            <a:avLst/>
          </a:prstGeom>
        </p:spPr>
      </p:pic>
      <p:pic>
        <p:nvPicPr>
          <p:cNvPr id="23" name="Picture 22" descr="A green and black computer&#10;&#10;Description automatically generated">
            <a:extLst>
              <a:ext uri="{FF2B5EF4-FFF2-40B4-BE49-F238E27FC236}">
                <a16:creationId xmlns:a16="http://schemas.microsoft.com/office/drawing/2014/main" id="{17BE57FB-8542-AE87-3E25-CF5F378BF74F}"/>
              </a:ext>
            </a:extLst>
          </p:cNvPr>
          <p:cNvPicPr>
            <a:picLocks noChangeAspect="1"/>
          </p:cNvPicPr>
          <p:nvPr/>
        </p:nvPicPr>
        <p:blipFill>
          <a:blip r:embed="rId6"/>
          <a:stretch>
            <a:fillRect/>
          </a:stretch>
        </p:blipFill>
        <p:spPr>
          <a:xfrm>
            <a:off x="3354499" y="7749577"/>
            <a:ext cx="812800" cy="812800"/>
          </a:xfrm>
          <a:prstGeom prst="rect">
            <a:avLst/>
          </a:prstGeom>
        </p:spPr>
      </p:pic>
      <p:sp>
        <p:nvSpPr>
          <p:cNvPr id="29" name="Google Shape;2185;p110">
            <a:extLst>
              <a:ext uri="{FF2B5EF4-FFF2-40B4-BE49-F238E27FC236}">
                <a16:creationId xmlns:a16="http://schemas.microsoft.com/office/drawing/2014/main" id="{5F480AA8-9AFA-64ED-27CD-75BD324DEEC7}"/>
              </a:ext>
            </a:extLst>
          </p:cNvPr>
          <p:cNvSpPr/>
          <p:nvPr/>
        </p:nvSpPr>
        <p:spPr>
          <a:xfrm>
            <a:off x="3088135" y="3605171"/>
            <a:ext cx="1222858" cy="730973"/>
          </a:xfrm>
          <a:custGeom>
            <a:avLst/>
            <a:gdLst/>
            <a:ahLst/>
            <a:cxnLst/>
            <a:rect l="l" t="t" r="r" b="b"/>
            <a:pathLst>
              <a:path w="21600" h="21600" extrusionOk="0">
                <a:moveTo>
                  <a:pt x="21600" y="14313"/>
                </a:moveTo>
                <a:cubicBezTo>
                  <a:pt x="21600" y="10270"/>
                  <a:pt x="19723" y="6993"/>
                  <a:pt x="17408" y="6993"/>
                </a:cubicBezTo>
                <a:cubicBezTo>
                  <a:pt x="16987" y="6993"/>
                  <a:pt x="16581" y="7103"/>
                  <a:pt x="16198" y="7305"/>
                </a:cubicBezTo>
                <a:cubicBezTo>
                  <a:pt x="15994" y="3212"/>
                  <a:pt x="14029" y="0"/>
                  <a:pt x="11632" y="0"/>
                </a:cubicBezTo>
                <a:cubicBezTo>
                  <a:pt x="9440" y="0"/>
                  <a:pt x="7608" y="2688"/>
                  <a:pt x="7156" y="6279"/>
                </a:cubicBezTo>
                <a:cubicBezTo>
                  <a:pt x="6860" y="6052"/>
                  <a:pt x="6533" y="5924"/>
                  <a:pt x="6189" y="5924"/>
                </a:cubicBezTo>
                <a:cubicBezTo>
                  <a:pt x="4942" y="5924"/>
                  <a:pt x="3916" y="7580"/>
                  <a:pt x="3794" y="9702"/>
                </a:cubicBezTo>
                <a:cubicBezTo>
                  <a:pt x="3673" y="9679"/>
                  <a:pt x="3551" y="9666"/>
                  <a:pt x="3427" y="9666"/>
                </a:cubicBezTo>
                <a:cubicBezTo>
                  <a:pt x="1534" y="9666"/>
                  <a:pt x="0" y="12345"/>
                  <a:pt x="0" y="15650"/>
                </a:cubicBezTo>
                <a:cubicBezTo>
                  <a:pt x="0" y="18743"/>
                  <a:pt x="1345" y="21287"/>
                  <a:pt x="3069" y="21600"/>
                </a:cubicBezTo>
                <a:lnTo>
                  <a:pt x="17831" y="21596"/>
                </a:lnTo>
                <a:cubicBezTo>
                  <a:pt x="19947" y="21226"/>
                  <a:pt x="21600" y="18107"/>
                  <a:pt x="21600" y="14313"/>
                </a:cubicBezTo>
                <a:close/>
              </a:path>
            </a:pathLst>
          </a:custGeom>
          <a:noFill/>
          <a:ln w="19050" cap="flat" cmpd="sng">
            <a:solidFill>
              <a:srgbClr val="00BD4D"/>
            </a:solidFill>
            <a:prstDash val="solid"/>
            <a:round/>
            <a:headEnd type="none" w="sm" len="sm"/>
            <a:tailEnd type="none" w="sm" len="sm"/>
          </a:ln>
        </p:spPr>
        <p:txBody>
          <a:bodyPr spcFirstLastPara="1" wrap="square" lIns="60900" tIns="60900" rIns="60900" bIns="60900" anchor="ctr" anchorCtr="0">
            <a:noAutofit/>
          </a:bodyPr>
          <a:lstStyle/>
          <a:p>
            <a:pPr marL="0" marR="0" lvl="0" indent="0" algn="l" rtl="0">
              <a:lnSpc>
                <a:spcPct val="100000"/>
              </a:lnSpc>
              <a:spcBef>
                <a:spcPts val="0"/>
              </a:spcBef>
              <a:spcAft>
                <a:spcPts val="0"/>
              </a:spcAft>
              <a:buClr>
                <a:srgbClr val="000000"/>
              </a:buClr>
              <a:buSzPts val="1733"/>
              <a:buFont typeface="Arial"/>
              <a:buNone/>
            </a:pPr>
            <a:endParaRPr lang="en-US" sz="1733" b="0" i="0" u="none" strike="noStrike" cap="none">
              <a:solidFill>
                <a:schemeClr val="dk1"/>
              </a:solidFill>
              <a:latin typeface="Lato"/>
              <a:ea typeface="Lato"/>
              <a:cs typeface="Lato"/>
              <a:sym typeface="Lato"/>
            </a:endParaRPr>
          </a:p>
        </p:txBody>
      </p:sp>
      <p:pic>
        <p:nvPicPr>
          <p:cNvPr id="31" name="Picture 30" descr="A black and blue logo&#10;&#10;Description automatically generated">
            <a:extLst>
              <a:ext uri="{FF2B5EF4-FFF2-40B4-BE49-F238E27FC236}">
                <a16:creationId xmlns:a16="http://schemas.microsoft.com/office/drawing/2014/main" id="{D904D1BC-5180-84BF-11B7-F960280D71D1}"/>
              </a:ext>
            </a:extLst>
          </p:cNvPr>
          <p:cNvPicPr>
            <a:picLocks noChangeAspect="1"/>
          </p:cNvPicPr>
          <p:nvPr/>
        </p:nvPicPr>
        <p:blipFill>
          <a:blip r:embed="rId7"/>
          <a:stretch>
            <a:fillRect/>
          </a:stretch>
        </p:blipFill>
        <p:spPr>
          <a:xfrm>
            <a:off x="3354499" y="3983027"/>
            <a:ext cx="772609" cy="165087"/>
          </a:xfrm>
          <a:prstGeom prst="rect">
            <a:avLst/>
          </a:prstGeom>
        </p:spPr>
      </p:pic>
      <p:sp>
        <p:nvSpPr>
          <p:cNvPr id="6" name="Google Shape;1005;p70">
            <a:extLst>
              <a:ext uri="{FF2B5EF4-FFF2-40B4-BE49-F238E27FC236}">
                <a16:creationId xmlns:a16="http://schemas.microsoft.com/office/drawing/2014/main" id="{B4C0DFBB-C6EC-9AC3-7B23-3BB38DB3E2EB}"/>
              </a:ext>
            </a:extLst>
          </p:cNvPr>
          <p:cNvSpPr txBox="1"/>
          <p:nvPr/>
        </p:nvSpPr>
        <p:spPr>
          <a:xfrm>
            <a:off x="3889067" y="7035821"/>
            <a:ext cx="843852" cy="5393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050" b="0" i="0" u="none" strike="noStrike" cap="none">
                <a:solidFill>
                  <a:srgbClr val="383838"/>
                </a:solidFill>
                <a:latin typeface="Lato"/>
                <a:ea typeface="Calibri"/>
                <a:cs typeface="Calibri"/>
                <a:sym typeface="Calibri"/>
              </a:rPr>
              <a:t>Optional: DoH </a:t>
            </a:r>
            <a:endParaRPr lang="en-US" sz="1050" b="0" i="0" u="none" strike="noStrike" cap="none">
              <a:solidFill>
                <a:srgbClr val="000000"/>
              </a:solidFill>
              <a:latin typeface="Lato" panose="020F0502020204030203" pitchFamily="34" charset="77"/>
              <a:ea typeface="Arial"/>
              <a:cs typeface="Arial"/>
              <a:sym typeface="Arial"/>
            </a:endParaRPr>
          </a:p>
        </p:txBody>
      </p:sp>
      <p:sp>
        <p:nvSpPr>
          <p:cNvPr id="8" name="Google Shape;1005;p70">
            <a:extLst>
              <a:ext uri="{FF2B5EF4-FFF2-40B4-BE49-F238E27FC236}">
                <a16:creationId xmlns:a16="http://schemas.microsoft.com/office/drawing/2014/main" id="{CED51DE8-3855-EA8B-1D16-BA66349BE2A6}"/>
              </a:ext>
            </a:extLst>
          </p:cNvPr>
          <p:cNvSpPr txBox="1"/>
          <p:nvPr/>
        </p:nvSpPr>
        <p:spPr>
          <a:xfrm>
            <a:off x="3990667" y="4582907"/>
            <a:ext cx="843852" cy="5393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050" b="0" i="0" u="none" strike="noStrike" cap="none">
                <a:solidFill>
                  <a:srgbClr val="383838"/>
                </a:solidFill>
                <a:latin typeface="Lato"/>
                <a:ea typeface="Calibri"/>
                <a:cs typeface="Calibri"/>
                <a:sym typeface="Calibri"/>
              </a:rPr>
              <a:t>Optional: DoH </a:t>
            </a:r>
            <a:endParaRPr lang="en-US" sz="1050" b="0" i="0" u="none" strike="noStrike" cap="none">
              <a:solidFill>
                <a:srgbClr val="000000"/>
              </a:solidFill>
              <a:latin typeface="Lato" panose="020F0502020204030203" pitchFamily="34" charset="77"/>
              <a:ea typeface="Arial"/>
              <a:cs typeface="Arial"/>
              <a:sym typeface="Arial"/>
            </a:endParaRPr>
          </a:p>
        </p:txBody>
      </p:sp>
    </p:spTree>
    <p:extLst>
      <p:ext uri="{BB962C8B-B14F-4D97-AF65-F5344CB8AC3E}">
        <p14:creationId xmlns:p14="http://schemas.microsoft.com/office/powerpoint/2010/main" val="197499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357D0254-3DC8-5271-1005-8F7BEBA02F15}"/>
              </a:ext>
            </a:extLst>
          </p:cNvPr>
          <p:cNvSpPr/>
          <p:nvPr/>
        </p:nvSpPr>
        <p:spPr>
          <a:xfrm>
            <a:off x="704204" y="3206187"/>
            <a:ext cx="6173368" cy="5911272"/>
          </a:xfrm>
          <a:prstGeom prst="rect">
            <a:avLst/>
          </a:prstGeom>
          <a:solidFill>
            <a:schemeClr val="bg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mj-lt"/>
            </a:endParaRPr>
          </a:p>
        </p:txBody>
      </p:sp>
      <p:sp>
        <p:nvSpPr>
          <p:cNvPr id="2" name="Title 1">
            <a:extLst>
              <a:ext uri="{FF2B5EF4-FFF2-40B4-BE49-F238E27FC236}">
                <a16:creationId xmlns:a16="http://schemas.microsoft.com/office/drawing/2014/main" id="{AFA98BB2-E83F-472B-E203-ED3C24D9DA7F}"/>
              </a:ext>
            </a:extLst>
          </p:cNvPr>
          <p:cNvSpPr>
            <a:spLocks noGrp="1"/>
          </p:cNvSpPr>
          <p:nvPr>
            <p:ph type="title"/>
          </p:nvPr>
        </p:nvSpPr>
        <p:spPr/>
        <p:txBody>
          <a:bodyPr/>
          <a:lstStyle/>
          <a:p>
            <a:r>
              <a:rPr lang="en-US"/>
              <a:t>ASSESSMENT METHODOLOGY</a:t>
            </a:r>
          </a:p>
        </p:txBody>
      </p:sp>
      <p:sp>
        <p:nvSpPr>
          <p:cNvPr id="3" name="Text Placeholder 2">
            <a:extLst>
              <a:ext uri="{FF2B5EF4-FFF2-40B4-BE49-F238E27FC236}">
                <a16:creationId xmlns:a16="http://schemas.microsoft.com/office/drawing/2014/main" id="{9D8625C1-7ECD-9731-6627-B3AA1C00AB52}"/>
              </a:ext>
            </a:extLst>
          </p:cNvPr>
          <p:cNvSpPr>
            <a:spLocks noGrp="1"/>
          </p:cNvSpPr>
          <p:nvPr>
            <p:ph type="body" idx="11"/>
          </p:nvPr>
        </p:nvSpPr>
        <p:spPr/>
        <p:txBody>
          <a:bodyPr/>
          <a:lstStyle/>
          <a:p>
            <a:r>
              <a:rPr lang="en-US" cap="none"/>
              <a:t>We used the following methodology to perform the assessment:</a:t>
            </a:r>
          </a:p>
        </p:txBody>
      </p:sp>
      <p:sp>
        <p:nvSpPr>
          <p:cNvPr id="4" name="Slide Number Placeholder 3">
            <a:extLst>
              <a:ext uri="{FF2B5EF4-FFF2-40B4-BE49-F238E27FC236}">
                <a16:creationId xmlns:a16="http://schemas.microsoft.com/office/drawing/2014/main" id="{C6BAE709-7A6B-22D5-6ED0-306F18E0BC6D}"/>
              </a:ext>
            </a:extLst>
          </p:cNvPr>
          <p:cNvSpPr>
            <a:spLocks noGrp="1"/>
          </p:cNvSpPr>
          <p:nvPr>
            <p:ph type="sldNum" sz="quarter" idx="4"/>
          </p:nvPr>
        </p:nvSpPr>
        <p:spPr/>
        <p:txBody>
          <a:bodyPr/>
          <a:lstStyle/>
          <a:p>
            <a:fld id="{BFED2ECA-2287-224B-9022-53D385F324B0}" type="slidenum">
              <a:rPr lang="en-US" smtClean="0"/>
              <a:t>39</a:t>
            </a:fld>
            <a:endParaRPr lang="en-US"/>
          </a:p>
        </p:txBody>
      </p:sp>
      <p:sp>
        <p:nvSpPr>
          <p:cNvPr id="11" name="TextBox 3, chunk 1">
            <a:extLst>
              <a:ext uri="{FF2B5EF4-FFF2-40B4-BE49-F238E27FC236}">
                <a16:creationId xmlns:a16="http://schemas.microsoft.com/office/drawing/2014/main" id="{72C02EA6-803F-CD8C-2C32-62B4BACA0040}"/>
              </a:ext>
            </a:extLst>
          </p:cNvPr>
          <p:cNvSpPr txBox="1"/>
          <p:nvPr/>
        </p:nvSpPr>
        <p:spPr>
          <a:xfrm>
            <a:off x="684009" y="2584414"/>
            <a:ext cx="6218821" cy="501595"/>
          </a:xfrm>
          <a:prstGeom prst="rect">
            <a:avLst/>
          </a:prstGeom>
          <a:solidFill>
            <a:schemeClr val="accent1"/>
          </a:solidFill>
          <a:effectLst>
            <a:outerShdw blurRad="185903" algn="ctr" rotWithShape="0">
              <a:prstClr val="black">
                <a:alpha val="20000"/>
              </a:prstClr>
            </a:outerShdw>
          </a:effectLst>
        </p:spPr>
        <p:txBody>
          <a:bodyPr wrap="square" tIns="108000" numCol="1" anchor="t" anchorCtr="0">
            <a:noAutofit/>
          </a:bodyPr>
          <a:lstStyle>
            <a:defPPr>
              <a:defRPr lang="en-BR"/>
            </a:defPPr>
            <a:lvl1pPr>
              <a:defRPr>
                <a:effectLst/>
                <a:latin typeface="Helvetica"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110">
                <a:solidFill>
                  <a:schemeClr val="bg1"/>
                </a:solidFill>
                <a:latin typeface="+mj-lt"/>
              </a:rPr>
              <a:t>DNS FORWARDING PROXY</a:t>
            </a:r>
          </a:p>
        </p:txBody>
      </p:sp>
      <p:sp>
        <p:nvSpPr>
          <p:cNvPr id="8" name="TextBox 36">
            <a:extLst>
              <a:ext uri="{FF2B5EF4-FFF2-40B4-BE49-F238E27FC236}">
                <a16:creationId xmlns:a16="http://schemas.microsoft.com/office/drawing/2014/main" id="{094A2563-207F-94A5-31A4-F82CA40D8C96}"/>
              </a:ext>
            </a:extLst>
          </p:cNvPr>
          <p:cNvSpPr txBox="1"/>
          <p:nvPr/>
        </p:nvSpPr>
        <p:spPr>
          <a:xfrm>
            <a:off x="2542040" y="6031293"/>
            <a:ext cx="980676" cy="598199"/>
          </a:xfrm>
          <a:prstGeom prst="rect">
            <a:avLst/>
          </a:prstGeom>
          <a:noFill/>
        </p:spPr>
        <p:txBody>
          <a:bodyPr wrap="square" rtlCol="0">
            <a:noAutofit/>
          </a:bodyPr>
          <a:lstStyle/>
          <a:p>
            <a:pPr algn="ctr" defTabSz="282714">
              <a:defRPr/>
            </a:pPr>
            <a:r>
              <a:rPr lang="en-US" sz="1100">
                <a:solidFill>
                  <a:srgbClr val="383838">
                    <a:lumMod val="90000"/>
                    <a:lumOff val="10000"/>
                  </a:srgbClr>
                </a:solidFill>
                <a:latin typeface="Lato" panose="020F0502020204030203" pitchFamily="34" charset="0"/>
                <a:ea typeface="Lato" panose="020F0502020204030203" pitchFamily="34" charset="0"/>
                <a:cs typeface="Lato" panose="020F0502020204030203" pitchFamily="34" charset="0"/>
              </a:rPr>
              <a:t>Bypass Domains</a:t>
            </a:r>
          </a:p>
        </p:txBody>
      </p:sp>
      <p:cxnSp>
        <p:nvCxnSpPr>
          <p:cNvPr id="9" name="Straight Arrow Connector 37">
            <a:extLst>
              <a:ext uri="{FF2B5EF4-FFF2-40B4-BE49-F238E27FC236}">
                <a16:creationId xmlns:a16="http://schemas.microsoft.com/office/drawing/2014/main" id="{8BD887B4-A48B-4BAA-B6BB-BAC5C4A71DD6}"/>
              </a:ext>
            </a:extLst>
          </p:cNvPr>
          <p:cNvCxnSpPr>
            <a:cxnSpLocks/>
          </p:cNvCxnSpPr>
          <p:nvPr/>
        </p:nvCxnSpPr>
        <p:spPr>
          <a:xfrm flipH="1">
            <a:off x="2454621" y="5980004"/>
            <a:ext cx="1027133" cy="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38">
            <a:extLst>
              <a:ext uri="{FF2B5EF4-FFF2-40B4-BE49-F238E27FC236}">
                <a16:creationId xmlns:a16="http://schemas.microsoft.com/office/drawing/2014/main" id="{04BE8C53-28D9-CACC-9FF6-7F0FE6C61043}"/>
              </a:ext>
            </a:extLst>
          </p:cNvPr>
          <p:cNvSpPr txBox="1"/>
          <p:nvPr/>
        </p:nvSpPr>
        <p:spPr>
          <a:xfrm>
            <a:off x="2726582" y="6410745"/>
            <a:ext cx="3057150" cy="348430"/>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DNS Forwarding Proxy</a:t>
            </a:r>
          </a:p>
        </p:txBody>
      </p:sp>
      <p:sp>
        <p:nvSpPr>
          <p:cNvPr id="12" name="TextBox 41">
            <a:extLst>
              <a:ext uri="{FF2B5EF4-FFF2-40B4-BE49-F238E27FC236}">
                <a16:creationId xmlns:a16="http://schemas.microsoft.com/office/drawing/2014/main" id="{496C833F-0AAA-460E-61BD-22D63D8A30BA}"/>
              </a:ext>
            </a:extLst>
          </p:cNvPr>
          <p:cNvSpPr txBox="1"/>
          <p:nvPr/>
        </p:nvSpPr>
        <p:spPr>
          <a:xfrm>
            <a:off x="4439106" y="5214074"/>
            <a:ext cx="1205733" cy="279901"/>
          </a:xfrm>
          <a:prstGeom prst="rect">
            <a:avLst/>
          </a:prstGeom>
          <a:noFill/>
        </p:spPr>
        <p:txBody>
          <a:bodyPr wrap="square" lIns="91440" tIns="45720" rIns="91440" bIns="45720" rtlCol="0" anchor="t">
            <a:noAutofit/>
          </a:bodyPr>
          <a:lstStyle/>
          <a:p>
            <a:pPr algn="ctr" defTabSz="282714">
              <a:defRPr/>
            </a:pPr>
            <a:r>
              <a:rPr lang="en-US" sz="1100">
                <a:solidFill>
                  <a:srgbClr val="383838"/>
                </a:solidFill>
                <a:latin typeface="Lato"/>
                <a:ea typeface="Lato"/>
                <a:cs typeface="Lato"/>
              </a:rPr>
              <a:t>DNS Message</a:t>
            </a:r>
            <a:endParaRPr lang="en-US" sz="1100">
              <a:solidFill>
                <a:srgbClr val="383838"/>
              </a:solidFill>
              <a:latin typeface="Lato" panose="020F0502020204030203" pitchFamily="34" charset="0"/>
              <a:ea typeface="Lato" panose="020F0502020204030203" pitchFamily="34" charset="0"/>
              <a:cs typeface="Lato" panose="020F0502020204030203" pitchFamily="34" charset="0"/>
            </a:endParaRPr>
          </a:p>
        </p:txBody>
      </p:sp>
      <p:pic>
        <p:nvPicPr>
          <p:cNvPr id="15" name="Picture 43">
            <a:extLst>
              <a:ext uri="{FF2B5EF4-FFF2-40B4-BE49-F238E27FC236}">
                <a16:creationId xmlns:a16="http://schemas.microsoft.com/office/drawing/2014/main" id="{4024D676-875B-34F8-25EC-8BFF67D9BE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97953" y="5556061"/>
            <a:ext cx="234979" cy="234979"/>
          </a:xfrm>
          <a:prstGeom prst="rect">
            <a:avLst/>
          </a:prstGeom>
        </p:spPr>
      </p:pic>
      <p:grpSp>
        <p:nvGrpSpPr>
          <p:cNvPr id="16" name="Group 44">
            <a:extLst>
              <a:ext uri="{FF2B5EF4-FFF2-40B4-BE49-F238E27FC236}">
                <a16:creationId xmlns:a16="http://schemas.microsoft.com/office/drawing/2014/main" id="{A6C8716B-7C83-280F-6F8D-593D87BE1794}"/>
              </a:ext>
            </a:extLst>
          </p:cNvPr>
          <p:cNvGrpSpPr/>
          <p:nvPr/>
        </p:nvGrpSpPr>
        <p:grpSpPr>
          <a:xfrm>
            <a:off x="4725246" y="4672495"/>
            <a:ext cx="628191" cy="569214"/>
            <a:chOff x="3115223" y="2125610"/>
            <a:chExt cx="400133" cy="362568"/>
          </a:xfrm>
        </p:grpSpPr>
        <p:pic>
          <p:nvPicPr>
            <p:cNvPr id="50" name="Picture 45">
              <a:extLst>
                <a:ext uri="{FF2B5EF4-FFF2-40B4-BE49-F238E27FC236}">
                  <a16:creationId xmlns:a16="http://schemas.microsoft.com/office/drawing/2014/main" id="{C5C322D0-99A9-1EAA-64CC-8CA0F1866199}"/>
                </a:ext>
              </a:extLst>
            </p:cNvPr>
            <p:cNvPicPr>
              <a:picLocks noChangeAspect="1"/>
            </p:cNvPicPr>
            <p:nvPr/>
          </p:nvPicPr>
          <p:blipFill>
            <a:blip r:embed="rId3"/>
            <a:stretch>
              <a:fillRect/>
            </a:stretch>
          </p:blipFill>
          <p:spPr>
            <a:xfrm>
              <a:off x="3125671" y="2125610"/>
              <a:ext cx="375439" cy="354188"/>
            </a:xfrm>
            <a:prstGeom prst="rect">
              <a:avLst/>
            </a:prstGeom>
          </p:spPr>
        </p:pic>
        <p:sp>
          <p:nvSpPr>
            <p:cNvPr id="51" name="TextBox 46">
              <a:extLst>
                <a:ext uri="{FF2B5EF4-FFF2-40B4-BE49-F238E27FC236}">
                  <a16:creationId xmlns:a16="http://schemas.microsoft.com/office/drawing/2014/main" id="{51C236BA-6735-B519-F24B-311ECCC5FBA0}"/>
                </a:ext>
              </a:extLst>
            </p:cNvPr>
            <p:cNvSpPr txBox="1"/>
            <p:nvPr/>
          </p:nvSpPr>
          <p:spPr>
            <a:xfrm>
              <a:off x="3115223" y="2322865"/>
              <a:ext cx="400133" cy="165313"/>
            </a:xfrm>
            <a:prstGeom prst="rect">
              <a:avLst/>
            </a:prstGeom>
            <a:noFill/>
          </p:spPr>
          <p:txBody>
            <a:bodyPr wrap="square" rtlCol="0">
              <a:noAutofit/>
            </a:bodyPr>
            <a:lstStyle/>
            <a:p>
              <a:pPr algn="ctr" defTabSz="282714">
                <a:defRPr/>
              </a:pPr>
              <a:r>
                <a:rPr lang="en-US" sz="1100">
                  <a:solidFill>
                    <a:srgbClr val="383838">
                      <a:lumMod val="90000"/>
                      <a:lumOff val="10000"/>
                    </a:srgbClr>
                  </a:solidFill>
                  <a:latin typeface="Lato" panose="020F0502020204030203" pitchFamily="34" charset="0"/>
                  <a:ea typeface="Lato" panose="020F0502020204030203" pitchFamily="34" charset="0"/>
                  <a:cs typeface="Lato" panose="020F0502020204030203" pitchFamily="34" charset="0"/>
                </a:rPr>
                <a:t>OPT</a:t>
              </a:r>
            </a:p>
          </p:txBody>
        </p:sp>
      </p:grpSp>
      <p:cxnSp>
        <p:nvCxnSpPr>
          <p:cNvPr id="31" name="Straight Arrow Connector 60">
            <a:extLst>
              <a:ext uri="{FF2B5EF4-FFF2-40B4-BE49-F238E27FC236}">
                <a16:creationId xmlns:a16="http://schemas.microsoft.com/office/drawing/2014/main" id="{1585505B-E307-C315-F0A0-7E8612B9E9E6}"/>
              </a:ext>
            </a:extLst>
          </p:cNvPr>
          <p:cNvCxnSpPr>
            <a:cxnSpLocks/>
          </p:cNvCxnSpPr>
          <p:nvPr/>
        </p:nvCxnSpPr>
        <p:spPr>
          <a:xfrm flipH="1" flipV="1">
            <a:off x="4222012" y="6992624"/>
            <a:ext cx="2" cy="676493"/>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67">
            <a:extLst>
              <a:ext uri="{FF2B5EF4-FFF2-40B4-BE49-F238E27FC236}">
                <a16:creationId xmlns:a16="http://schemas.microsoft.com/office/drawing/2014/main" id="{E72CEF99-3007-C0BE-2553-3775B5ACAFB4}"/>
              </a:ext>
            </a:extLst>
          </p:cNvPr>
          <p:cNvCxnSpPr>
            <a:cxnSpLocks/>
          </p:cNvCxnSpPr>
          <p:nvPr/>
        </p:nvCxnSpPr>
        <p:spPr>
          <a:xfrm flipV="1">
            <a:off x="4196352" y="4494333"/>
            <a:ext cx="0" cy="925541"/>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BA224741-B65B-0D3A-4F39-2AEFC1D4B526}"/>
              </a:ext>
            </a:extLst>
          </p:cNvPr>
          <p:cNvGrpSpPr/>
          <p:nvPr/>
        </p:nvGrpSpPr>
        <p:grpSpPr>
          <a:xfrm>
            <a:off x="6075239" y="167602"/>
            <a:ext cx="1208978" cy="259136"/>
            <a:chOff x="588861" y="8950826"/>
            <a:chExt cx="1430622" cy="306644"/>
          </a:xfrm>
        </p:grpSpPr>
        <p:sp>
          <p:nvSpPr>
            <p:cNvPr id="21" name="Text Placeholder 20">
              <a:hlinkClick r:id="rId4" action="ppaction://hlinksldjump"/>
              <a:extLst>
                <a:ext uri="{FF2B5EF4-FFF2-40B4-BE49-F238E27FC236}">
                  <a16:creationId xmlns:a16="http://schemas.microsoft.com/office/drawing/2014/main" id="{D23978DE-F284-9915-F458-83910334796F}"/>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latin typeface="Lato" panose="020F0502020204030203" pitchFamily="34" charset="0"/>
                  <a:ea typeface="Lato" panose="020F0502020204030203" pitchFamily="34" charset="0"/>
                  <a:cs typeface="Lato" panose="020F0502020204030203" pitchFamily="34" charset="0"/>
                </a:rPr>
                <a:t>BACK TO CONTENTS</a:t>
              </a:r>
              <a:endParaRPr lang="en-US" sz="600">
                <a:latin typeface="Lato" panose="020F0502020204030203" pitchFamily="34" charset="0"/>
                <a:ea typeface="Lato" panose="020F0502020204030203" pitchFamily="34" charset="0"/>
                <a:cs typeface="Lato" panose="020F0502020204030203" pitchFamily="34" charset="0"/>
              </a:endParaRPr>
            </a:p>
          </p:txBody>
        </p:sp>
        <p:pic>
          <p:nvPicPr>
            <p:cNvPr id="24" name="Graphic 23" descr="Arrow Right with solid fill">
              <a:extLst>
                <a:ext uri="{FF2B5EF4-FFF2-40B4-BE49-F238E27FC236}">
                  <a16:creationId xmlns:a16="http://schemas.microsoft.com/office/drawing/2014/main" id="{E9569CC8-F8C4-4312-F5C3-2BC33DB09BF8}"/>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pic>
        <p:nvPicPr>
          <p:cNvPr id="26" name="Picture 25" descr="A green rectangle with a black line&#10;&#10;Description automatically generated">
            <a:extLst>
              <a:ext uri="{FF2B5EF4-FFF2-40B4-BE49-F238E27FC236}">
                <a16:creationId xmlns:a16="http://schemas.microsoft.com/office/drawing/2014/main" id="{9A2CC0C7-E30F-228F-EDDA-00FF240F8639}"/>
              </a:ext>
            </a:extLst>
          </p:cNvPr>
          <p:cNvPicPr>
            <a:picLocks noChangeAspect="1"/>
          </p:cNvPicPr>
          <p:nvPr/>
        </p:nvPicPr>
        <p:blipFill>
          <a:blip r:embed="rId7"/>
          <a:stretch>
            <a:fillRect/>
          </a:stretch>
        </p:blipFill>
        <p:spPr>
          <a:xfrm>
            <a:off x="3789952" y="5598942"/>
            <a:ext cx="812800" cy="812800"/>
          </a:xfrm>
          <a:prstGeom prst="rect">
            <a:avLst/>
          </a:prstGeom>
        </p:spPr>
      </p:pic>
      <p:sp>
        <p:nvSpPr>
          <p:cNvPr id="36" name="Google Shape;2185;p110">
            <a:extLst>
              <a:ext uri="{FF2B5EF4-FFF2-40B4-BE49-F238E27FC236}">
                <a16:creationId xmlns:a16="http://schemas.microsoft.com/office/drawing/2014/main" id="{F46DC4FF-5CF5-BCA3-F550-E8E28EE51770}"/>
              </a:ext>
            </a:extLst>
          </p:cNvPr>
          <p:cNvSpPr/>
          <p:nvPr/>
        </p:nvSpPr>
        <p:spPr>
          <a:xfrm>
            <a:off x="3602489" y="3605171"/>
            <a:ext cx="1222858" cy="730973"/>
          </a:xfrm>
          <a:custGeom>
            <a:avLst/>
            <a:gdLst/>
            <a:ahLst/>
            <a:cxnLst/>
            <a:rect l="l" t="t" r="r" b="b"/>
            <a:pathLst>
              <a:path w="21600" h="21600" extrusionOk="0">
                <a:moveTo>
                  <a:pt x="21600" y="14313"/>
                </a:moveTo>
                <a:cubicBezTo>
                  <a:pt x="21600" y="10270"/>
                  <a:pt x="19723" y="6993"/>
                  <a:pt x="17408" y="6993"/>
                </a:cubicBezTo>
                <a:cubicBezTo>
                  <a:pt x="16987" y="6993"/>
                  <a:pt x="16581" y="7103"/>
                  <a:pt x="16198" y="7305"/>
                </a:cubicBezTo>
                <a:cubicBezTo>
                  <a:pt x="15994" y="3212"/>
                  <a:pt x="14029" y="0"/>
                  <a:pt x="11632" y="0"/>
                </a:cubicBezTo>
                <a:cubicBezTo>
                  <a:pt x="9440" y="0"/>
                  <a:pt x="7608" y="2688"/>
                  <a:pt x="7156" y="6279"/>
                </a:cubicBezTo>
                <a:cubicBezTo>
                  <a:pt x="6860" y="6052"/>
                  <a:pt x="6533" y="5924"/>
                  <a:pt x="6189" y="5924"/>
                </a:cubicBezTo>
                <a:cubicBezTo>
                  <a:pt x="4942" y="5924"/>
                  <a:pt x="3916" y="7580"/>
                  <a:pt x="3794" y="9702"/>
                </a:cubicBezTo>
                <a:cubicBezTo>
                  <a:pt x="3673" y="9679"/>
                  <a:pt x="3551" y="9666"/>
                  <a:pt x="3427" y="9666"/>
                </a:cubicBezTo>
                <a:cubicBezTo>
                  <a:pt x="1534" y="9666"/>
                  <a:pt x="0" y="12345"/>
                  <a:pt x="0" y="15650"/>
                </a:cubicBezTo>
                <a:cubicBezTo>
                  <a:pt x="0" y="18743"/>
                  <a:pt x="1345" y="21287"/>
                  <a:pt x="3069" y="21600"/>
                </a:cubicBezTo>
                <a:lnTo>
                  <a:pt x="17831" y="21596"/>
                </a:lnTo>
                <a:cubicBezTo>
                  <a:pt x="19947" y="21226"/>
                  <a:pt x="21600" y="18107"/>
                  <a:pt x="21600" y="14313"/>
                </a:cubicBezTo>
                <a:close/>
              </a:path>
            </a:pathLst>
          </a:custGeom>
          <a:noFill/>
          <a:ln w="19050" cap="flat" cmpd="sng">
            <a:solidFill>
              <a:srgbClr val="00BD4D"/>
            </a:solidFill>
            <a:prstDash val="solid"/>
            <a:round/>
            <a:headEnd type="none" w="sm" len="sm"/>
            <a:tailEnd type="none" w="sm" len="sm"/>
          </a:ln>
        </p:spPr>
        <p:txBody>
          <a:bodyPr spcFirstLastPara="1" wrap="square" lIns="60900" tIns="60900" rIns="60900" bIns="60900" anchor="ctr" anchorCtr="0">
            <a:noAutofit/>
          </a:bodyPr>
          <a:lstStyle/>
          <a:p>
            <a:pPr marL="0" marR="0" lvl="0" indent="0" algn="l" rtl="0">
              <a:lnSpc>
                <a:spcPct val="100000"/>
              </a:lnSpc>
              <a:spcBef>
                <a:spcPts val="0"/>
              </a:spcBef>
              <a:spcAft>
                <a:spcPts val="0"/>
              </a:spcAft>
              <a:buClr>
                <a:srgbClr val="000000"/>
              </a:buClr>
              <a:buSzPts val="1733"/>
              <a:buFont typeface="Arial"/>
              <a:buNone/>
            </a:pPr>
            <a:endParaRPr lang="en-US" sz="1733" b="0" i="0" u="none" strike="noStrike" cap="none">
              <a:solidFill>
                <a:schemeClr val="dk1"/>
              </a:solidFill>
              <a:latin typeface="Lato"/>
              <a:ea typeface="Lato"/>
              <a:cs typeface="Lato"/>
              <a:sym typeface="Lato"/>
            </a:endParaRPr>
          </a:p>
        </p:txBody>
      </p:sp>
      <p:pic>
        <p:nvPicPr>
          <p:cNvPr id="37" name="Picture 36" descr="A black and blue logo&#10;&#10;Description automatically generated">
            <a:extLst>
              <a:ext uri="{FF2B5EF4-FFF2-40B4-BE49-F238E27FC236}">
                <a16:creationId xmlns:a16="http://schemas.microsoft.com/office/drawing/2014/main" id="{3B7D9407-09DE-F9BA-C403-F6CCF2D3960E}"/>
              </a:ext>
            </a:extLst>
          </p:cNvPr>
          <p:cNvPicPr>
            <a:picLocks noChangeAspect="1"/>
          </p:cNvPicPr>
          <p:nvPr/>
        </p:nvPicPr>
        <p:blipFill>
          <a:blip r:embed="rId8"/>
          <a:stretch>
            <a:fillRect/>
          </a:stretch>
        </p:blipFill>
        <p:spPr>
          <a:xfrm>
            <a:off x="3868853" y="3983027"/>
            <a:ext cx="772609" cy="165087"/>
          </a:xfrm>
          <a:prstGeom prst="rect">
            <a:avLst/>
          </a:prstGeom>
        </p:spPr>
      </p:pic>
      <p:sp>
        <p:nvSpPr>
          <p:cNvPr id="43" name="TextBox 14">
            <a:extLst>
              <a:ext uri="{FF2B5EF4-FFF2-40B4-BE49-F238E27FC236}">
                <a16:creationId xmlns:a16="http://schemas.microsoft.com/office/drawing/2014/main" id="{9C67B414-8046-7B89-7326-30E8B23ADE47}"/>
              </a:ext>
            </a:extLst>
          </p:cNvPr>
          <p:cNvSpPr txBox="1"/>
          <p:nvPr/>
        </p:nvSpPr>
        <p:spPr>
          <a:xfrm>
            <a:off x="3626335" y="8543874"/>
            <a:ext cx="1212119" cy="308496"/>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Client</a:t>
            </a:r>
          </a:p>
        </p:txBody>
      </p:sp>
      <p:pic>
        <p:nvPicPr>
          <p:cNvPr id="44" name="Picture 43" descr="A green and black computer&#10;&#10;Description automatically generated">
            <a:extLst>
              <a:ext uri="{FF2B5EF4-FFF2-40B4-BE49-F238E27FC236}">
                <a16:creationId xmlns:a16="http://schemas.microsoft.com/office/drawing/2014/main" id="{61BD6498-B7F4-644B-AD3B-192F2F7A3F0C}"/>
              </a:ext>
            </a:extLst>
          </p:cNvPr>
          <p:cNvPicPr>
            <a:picLocks noChangeAspect="1"/>
          </p:cNvPicPr>
          <p:nvPr/>
        </p:nvPicPr>
        <p:blipFill>
          <a:blip r:embed="rId9"/>
          <a:stretch>
            <a:fillRect/>
          </a:stretch>
        </p:blipFill>
        <p:spPr>
          <a:xfrm>
            <a:off x="3825995" y="7749577"/>
            <a:ext cx="812800" cy="812800"/>
          </a:xfrm>
          <a:prstGeom prst="rect">
            <a:avLst/>
          </a:prstGeom>
        </p:spPr>
      </p:pic>
      <p:sp>
        <p:nvSpPr>
          <p:cNvPr id="46" name="TextBox 9">
            <a:extLst>
              <a:ext uri="{FF2B5EF4-FFF2-40B4-BE49-F238E27FC236}">
                <a16:creationId xmlns:a16="http://schemas.microsoft.com/office/drawing/2014/main" id="{B570D767-1472-1165-571C-C348D59B5DB3}"/>
              </a:ext>
            </a:extLst>
          </p:cNvPr>
          <p:cNvSpPr txBox="1"/>
          <p:nvPr/>
        </p:nvSpPr>
        <p:spPr>
          <a:xfrm>
            <a:off x="1312115" y="6235820"/>
            <a:ext cx="1115099" cy="397089"/>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Internal DNS</a:t>
            </a:r>
          </a:p>
        </p:txBody>
      </p:sp>
      <p:pic>
        <p:nvPicPr>
          <p:cNvPr id="47" name="Picture 46" descr="A green and blue circle with black background&#10;&#10;Description automatically generated">
            <a:extLst>
              <a:ext uri="{FF2B5EF4-FFF2-40B4-BE49-F238E27FC236}">
                <a16:creationId xmlns:a16="http://schemas.microsoft.com/office/drawing/2014/main" id="{F92BAF0E-5E12-7468-7B6E-0B3BCCEB0755}"/>
              </a:ext>
            </a:extLst>
          </p:cNvPr>
          <p:cNvPicPr>
            <a:picLocks noChangeAspect="1"/>
          </p:cNvPicPr>
          <p:nvPr/>
        </p:nvPicPr>
        <p:blipFill>
          <a:blip r:embed="rId10"/>
          <a:stretch>
            <a:fillRect/>
          </a:stretch>
        </p:blipFill>
        <p:spPr>
          <a:xfrm>
            <a:off x="1468543" y="5501819"/>
            <a:ext cx="812800" cy="812800"/>
          </a:xfrm>
          <a:prstGeom prst="rect">
            <a:avLst/>
          </a:prstGeom>
        </p:spPr>
      </p:pic>
      <p:sp>
        <p:nvSpPr>
          <p:cNvPr id="5" name="Arrow: Pentagon 107">
            <a:extLst>
              <a:ext uri="{FF2B5EF4-FFF2-40B4-BE49-F238E27FC236}">
                <a16:creationId xmlns:a16="http://schemas.microsoft.com/office/drawing/2014/main" id="{FCAE5B59-5C1B-45CE-BAFF-3E585D300C40}"/>
              </a:ext>
            </a:extLst>
          </p:cNvPr>
          <p:cNvSpPr/>
          <p:nvPr/>
        </p:nvSpPr>
        <p:spPr>
          <a:xfrm rot="10800000" flipH="1" flipV="1">
            <a:off x="7559674" y="2832305"/>
            <a:ext cx="5367655" cy="160588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These are standard slides and shouldn't need changing. Delete the Methodology pages that don’t apply to your assessment.</a:t>
            </a:r>
            <a:endParaRPr lang="en-US" sz="1600">
              <a:solidFill>
                <a:schemeClr val="tx1"/>
              </a:solidFill>
              <a:latin typeface="Lato" panose="020F0502020204030203" pitchFamily="34" charset="77"/>
            </a:endParaRPr>
          </a:p>
        </p:txBody>
      </p:sp>
    </p:spTree>
    <p:extLst>
      <p:ext uri="{BB962C8B-B14F-4D97-AF65-F5344CB8AC3E}">
        <p14:creationId xmlns:p14="http://schemas.microsoft.com/office/powerpoint/2010/main" val="276652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p:txBody>
          <a:bodyPr/>
          <a:lstStyle/>
          <a:p>
            <a:r>
              <a:rPr lang="en-GB"/>
              <a:t>EXECUTIVE SUMMARY</a:t>
            </a:r>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8" name="Picture Placeholder 7" descr="A red bug on a computer screen&#10;&#10;Description automatically generated">
            <a:extLst>
              <a:ext uri="{FF2B5EF4-FFF2-40B4-BE49-F238E27FC236}">
                <a16:creationId xmlns:a16="http://schemas.microsoft.com/office/drawing/2014/main" id="{191377F4-1B3E-80EE-4192-74D45DC2A82F}"/>
              </a:ext>
            </a:extLst>
          </p:cNvPr>
          <p:cNvPicPr>
            <a:picLocks noGrp="1" noChangeAspect="1"/>
          </p:cNvPicPr>
          <p:nvPr>
            <p:ph type="pic" sz="quarter" idx="10"/>
          </p:nvPr>
        </p:nvPicPr>
        <p:blipFill rotWithShape="1">
          <a:blip r:embed="rId2"/>
          <a:srcRect l="25405" t="3865" r="18514" b="-5556"/>
          <a:stretch/>
        </p:blipFill>
        <p:spPr>
          <a:xfrm>
            <a:off x="2030629" y="4726808"/>
            <a:ext cx="6414424" cy="6518343"/>
          </a:xfrm>
          <a:noFill/>
        </p:spPr>
      </p:pic>
      <p:grpSp>
        <p:nvGrpSpPr>
          <p:cNvPr id="10" name="Group 9">
            <a:extLst>
              <a:ext uri="{FF2B5EF4-FFF2-40B4-BE49-F238E27FC236}">
                <a16:creationId xmlns:a16="http://schemas.microsoft.com/office/drawing/2014/main" id="{B82157D4-C243-4CB4-2415-B632D7AD052A}"/>
              </a:ext>
            </a:extLst>
          </p:cNvPr>
          <p:cNvGrpSpPr/>
          <p:nvPr/>
        </p:nvGrpSpPr>
        <p:grpSpPr>
          <a:xfrm>
            <a:off x="6075239" y="167602"/>
            <a:ext cx="1208978" cy="259136"/>
            <a:chOff x="588861" y="8950826"/>
            <a:chExt cx="1430622" cy="306644"/>
          </a:xfrm>
        </p:grpSpPr>
        <p:sp>
          <p:nvSpPr>
            <p:cNvPr id="11" name="Text Placeholder 20">
              <a:hlinkClick r:id="rId3" action="ppaction://hlinksldjump"/>
              <a:extLst>
                <a:ext uri="{FF2B5EF4-FFF2-40B4-BE49-F238E27FC236}">
                  <a16:creationId xmlns:a16="http://schemas.microsoft.com/office/drawing/2014/main" id="{EF94A10C-262E-67F7-2A81-1D1E4D5E101A}"/>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28347F43-CA41-7629-F90D-E2896B7A831A}"/>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381811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357D0254-3DC8-5271-1005-8F7BEBA02F15}"/>
              </a:ext>
            </a:extLst>
          </p:cNvPr>
          <p:cNvSpPr/>
          <p:nvPr/>
        </p:nvSpPr>
        <p:spPr>
          <a:xfrm>
            <a:off x="702564" y="3190165"/>
            <a:ext cx="6173368" cy="5911272"/>
          </a:xfrm>
          <a:prstGeom prst="rect">
            <a:avLst/>
          </a:prstGeom>
          <a:solidFill>
            <a:schemeClr val="bg1"/>
          </a:solidFill>
          <a:effectLst>
            <a:outerShdw blurRad="185903" algn="ctr" rotWithShape="0">
              <a:prstClr val="black">
                <a:alpha val="20000"/>
              </a:prstClr>
            </a:outerShdw>
          </a:effectLst>
        </p:spPr>
        <p:txBody>
          <a:bodyPr wrap="square" numCol="1" anchor="ctr">
            <a:noAutofit/>
          </a:bodyPr>
          <a:lstStyle/>
          <a:p>
            <a:pPr marL="0" marR="0" lvl="0" indent="0" algn="ctr" rtl="0">
              <a:lnSpc>
                <a:spcPct val="100000"/>
              </a:lnSpc>
              <a:spcBef>
                <a:spcPts val="0"/>
              </a:spcBef>
              <a:spcAft>
                <a:spcPts val="0"/>
              </a:spcAft>
              <a:buClr>
                <a:srgbClr val="000000"/>
              </a:buClr>
              <a:buSzPts val="1100"/>
              <a:buFont typeface="Arial"/>
              <a:buNone/>
            </a:pPr>
            <a:endParaRPr lang="en-US" sz="36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AFA98BB2-E83F-472B-E203-ED3C24D9DA7F}"/>
              </a:ext>
            </a:extLst>
          </p:cNvPr>
          <p:cNvSpPr>
            <a:spLocks noGrp="1"/>
          </p:cNvSpPr>
          <p:nvPr>
            <p:ph type="title"/>
          </p:nvPr>
        </p:nvSpPr>
        <p:spPr/>
        <p:txBody>
          <a:bodyPr/>
          <a:lstStyle/>
          <a:p>
            <a:r>
              <a:rPr lang="en-GB"/>
              <a:t>ASSESSMENT METHODOLOGY</a:t>
            </a:r>
          </a:p>
        </p:txBody>
      </p:sp>
      <p:sp>
        <p:nvSpPr>
          <p:cNvPr id="3" name="Text Placeholder 2">
            <a:extLst>
              <a:ext uri="{FF2B5EF4-FFF2-40B4-BE49-F238E27FC236}">
                <a16:creationId xmlns:a16="http://schemas.microsoft.com/office/drawing/2014/main" id="{9D8625C1-7ECD-9731-6627-B3AA1C00AB52}"/>
              </a:ext>
            </a:extLst>
          </p:cNvPr>
          <p:cNvSpPr>
            <a:spLocks noGrp="1"/>
          </p:cNvSpPr>
          <p:nvPr>
            <p:ph type="body" idx="11"/>
          </p:nvPr>
        </p:nvSpPr>
        <p:spPr/>
        <p:txBody>
          <a:bodyPr/>
          <a:lstStyle/>
          <a:p>
            <a:r>
              <a:rPr lang="en-US" cap="none"/>
              <a:t>We used the following methodology to perform the assessment:</a:t>
            </a:r>
          </a:p>
        </p:txBody>
      </p:sp>
      <p:sp>
        <p:nvSpPr>
          <p:cNvPr id="4" name="Slide Number Placeholder 3">
            <a:extLst>
              <a:ext uri="{FF2B5EF4-FFF2-40B4-BE49-F238E27FC236}">
                <a16:creationId xmlns:a16="http://schemas.microsoft.com/office/drawing/2014/main" id="{C6BAE709-7A6B-22D5-6ED0-306F18E0BC6D}"/>
              </a:ext>
            </a:extLst>
          </p:cNvPr>
          <p:cNvSpPr>
            <a:spLocks noGrp="1"/>
          </p:cNvSpPr>
          <p:nvPr>
            <p:ph type="sldNum" sz="quarter" idx="4"/>
          </p:nvPr>
        </p:nvSpPr>
        <p:spPr/>
        <p:txBody>
          <a:bodyPr/>
          <a:lstStyle/>
          <a:p>
            <a:fld id="{BFED2ECA-2287-224B-9022-53D385F324B0}" type="slidenum">
              <a:rPr lang="en-GB" smtClean="0"/>
              <a:t>40</a:t>
            </a:fld>
            <a:endParaRPr lang="en-GB"/>
          </a:p>
        </p:txBody>
      </p:sp>
      <p:sp>
        <p:nvSpPr>
          <p:cNvPr id="11" name="TextBox 3, chunk 1">
            <a:extLst>
              <a:ext uri="{FF2B5EF4-FFF2-40B4-BE49-F238E27FC236}">
                <a16:creationId xmlns:a16="http://schemas.microsoft.com/office/drawing/2014/main" id="{72C02EA6-803F-CD8C-2C32-62B4BACA0040}"/>
              </a:ext>
            </a:extLst>
          </p:cNvPr>
          <p:cNvSpPr txBox="1"/>
          <p:nvPr/>
        </p:nvSpPr>
        <p:spPr>
          <a:xfrm>
            <a:off x="647701" y="2571754"/>
            <a:ext cx="6264273" cy="501595"/>
          </a:xfrm>
          <a:prstGeom prst="rect">
            <a:avLst/>
          </a:prstGeom>
          <a:solidFill>
            <a:schemeClr val="accent3"/>
          </a:solidFill>
          <a:effectLst>
            <a:outerShdw blurRad="185903" algn="ctr" rotWithShape="0">
              <a:prstClr val="black">
                <a:alpha val="20000"/>
              </a:prstClr>
            </a:outerShdw>
          </a:effectLst>
        </p:spPr>
        <p:txBody>
          <a:bodyPr wrap="square" tIns="108000" numCol="1" anchor="t" anchorCtr="0">
            <a:noAutofit/>
          </a:bodyPr>
          <a:lstStyle>
            <a:defPPr>
              <a:defRPr lang="en-BR"/>
            </a:defPPr>
            <a:lvl1pPr>
              <a:defRPr>
                <a:effectLst/>
                <a:latin typeface="Helvetica"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spc="110">
                <a:solidFill>
                  <a:schemeClr val="bg1"/>
                </a:solidFill>
                <a:latin typeface="+mj-lt"/>
              </a:rPr>
              <a:t>PORT MIRRORING</a:t>
            </a:r>
          </a:p>
        </p:txBody>
      </p:sp>
      <p:cxnSp>
        <p:nvCxnSpPr>
          <p:cNvPr id="36" name="Straight Arrow Connector 87">
            <a:extLst>
              <a:ext uri="{FF2B5EF4-FFF2-40B4-BE49-F238E27FC236}">
                <a16:creationId xmlns:a16="http://schemas.microsoft.com/office/drawing/2014/main" id="{CFDF4CA3-FC54-954E-075C-0D448D9E5558}"/>
              </a:ext>
            </a:extLst>
          </p:cNvPr>
          <p:cNvCxnSpPr>
            <a:cxnSpLocks/>
          </p:cNvCxnSpPr>
          <p:nvPr/>
        </p:nvCxnSpPr>
        <p:spPr>
          <a:xfrm flipV="1">
            <a:off x="2519477" y="4489095"/>
            <a:ext cx="0" cy="1080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89">
            <a:extLst>
              <a:ext uri="{FF2B5EF4-FFF2-40B4-BE49-F238E27FC236}">
                <a16:creationId xmlns:a16="http://schemas.microsoft.com/office/drawing/2014/main" id="{D3518095-65DF-E0F1-0B48-3691D7876A9A}"/>
              </a:ext>
            </a:extLst>
          </p:cNvPr>
          <p:cNvSpPr txBox="1"/>
          <p:nvPr/>
        </p:nvSpPr>
        <p:spPr>
          <a:xfrm>
            <a:off x="4883814" y="5113741"/>
            <a:ext cx="1150647" cy="267113"/>
          </a:xfrm>
          <a:prstGeom prst="rect">
            <a:avLst/>
          </a:prstGeom>
          <a:noFill/>
        </p:spPr>
        <p:txBody>
          <a:bodyPr wrap="square" lIns="91440" tIns="45720" rIns="91440" bIns="45720" rtlCol="0" anchor="t">
            <a:noAutofit/>
          </a:bodyPr>
          <a:lstStyle/>
          <a:p>
            <a:pPr algn="ctr" defTabSz="282714">
              <a:defRPr/>
            </a:pPr>
            <a:r>
              <a:rPr lang="en-US" sz="1050">
                <a:solidFill>
                  <a:srgbClr val="383838"/>
                </a:solidFill>
                <a:latin typeface="Lato"/>
                <a:ea typeface="Lato"/>
                <a:cs typeface="Lato"/>
              </a:rPr>
              <a:t>DNS Message</a:t>
            </a:r>
            <a:endParaRPr lang="en-US" sz="1050">
              <a:solidFill>
                <a:srgbClr val="383838"/>
              </a:solidFill>
              <a:latin typeface="Lato" panose="020F0502020204030203" pitchFamily="34" charset="0"/>
              <a:ea typeface="Lato" panose="020F0502020204030203" pitchFamily="34" charset="0"/>
              <a:cs typeface="Lato" panose="020F0502020204030203" pitchFamily="34" charset="0"/>
            </a:endParaRPr>
          </a:p>
        </p:txBody>
      </p:sp>
      <p:grpSp>
        <p:nvGrpSpPr>
          <p:cNvPr id="43" name="Group 90">
            <a:extLst>
              <a:ext uri="{FF2B5EF4-FFF2-40B4-BE49-F238E27FC236}">
                <a16:creationId xmlns:a16="http://schemas.microsoft.com/office/drawing/2014/main" id="{1851C058-17C6-6D2D-C260-B59CD3DDFCE8}"/>
              </a:ext>
            </a:extLst>
          </p:cNvPr>
          <p:cNvGrpSpPr/>
          <p:nvPr/>
        </p:nvGrpSpPr>
        <p:grpSpPr>
          <a:xfrm>
            <a:off x="5158882" y="4567589"/>
            <a:ext cx="599490" cy="530654"/>
            <a:chOff x="3115223" y="2125611"/>
            <a:chExt cx="400133" cy="354188"/>
          </a:xfrm>
        </p:grpSpPr>
        <p:pic>
          <p:nvPicPr>
            <p:cNvPr id="44" name="Picture 91">
              <a:extLst>
                <a:ext uri="{FF2B5EF4-FFF2-40B4-BE49-F238E27FC236}">
                  <a16:creationId xmlns:a16="http://schemas.microsoft.com/office/drawing/2014/main" id="{3F6EF726-9E80-CAE6-2CA2-172F9B1C3AA7}"/>
                </a:ext>
              </a:extLst>
            </p:cNvPr>
            <p:cNvPicPr>
              <a:picLocks noChangeAspect="1"/>
            </p:cNvPicPr>
            <p:nvPr/>
          </p:nvPicPr>
          <p:blipFill>
            <a:blip r:embed="rId2"/>
            <a:stretch>
              <a:fillRect/>
            </a:stretch>
          </p:blipFill>
          <p:spPr>
            <a:xfrm>
              <a:off x="3125671" y="2125611"/>
              <a:ext cx="375439" cy="354188"/>
            </a:xfrm>
            <a:prstGeom prst="rect">
              <a:avLst/>
            </a:prstGeom>
          </p:spPr>
        </p:pic>
        <p:sp>
          <p:nvSpPr>
            <p:cNvPr id="46" name="TextBox 92">
              <a:extLst>
                <a:ext uri="{FF2B5EF4-FFF2-40B4-BE49-F238E27FC236}">
                  <a16:creationId xmlns:a16="http://schemas.microsoft.com/office/drawing/2014/main" id="{F28B34BE-F1CB-F481-21AE-B3FBA01FC78D}"/>
                </a:ext>
              </a:extLst>
            </p:cNvPr>
            <p:cNvSpPr txBox="1"/>
            <p:nvPr/>
          </p:nvSpPr>
          <p:spPr>
            <a:xfrm>
              <a:off x="3115223" y="2322063"/>
              <a:ext cx="400133" cy="146357"/>
            </a:xfrm>
            <a:prstGeom prst="rect">
              <a:avLst/>
            </a:prstGeom>
            <a:noFill/>
          </p:spPr>
          <p:txBody>
            <a:bodyPr wrap="square" rtlCol="0">
              <a:noAutofit/>
            </a:bodyPr>
            <a:lstStyle/>
            <a:p>
              <a:pPr algn="ctr" defTabSz="282714">
                <a:defRPr/>
              </a:pPr>
              <a:r>
                <a:rPr lang="en-US" sz="1050">
                  <a:solidFill>
                    <a:srgbClr val="383838">
                      <a:lumMod val="90000"/>
                      <a:lumOff val="10000"/>
                    </a:srgbClr>
                  </a:solidFill>
                  <a:latin typeface="Lato" panose="020F0502020204030203" pitchFamily="34" charset="0"/>
                  <a:ea typeface="Lato" panose="020F0502020204030203" pitchFamily="34" charset="0"/>
                  <a:cs typeface="Lato" panose="020F0502020204030203" pitchFamily="34" charset="0"/>
                </a:rPr>
                <a:t>OPT</a:t>
              </a:r>
            </a:p>
          </p:txBody>
        </p:sp>
      </p:grpSp>
      <p:grpSp>
        <p:nvGrpSpPr>
          <p:cNvPr id="9" name="Group 8">
            <a:extLst>
              <a:ext uri="{FF2B5EF4-FFF2-40B4-BE49-F238E27FC236}">
                <a16:creationId xmlns:a16="http://schemas.microsoft.com/office/drawing/2014/main" id="{334ABF39-9399-08E3-C69C-B84B5A9C174D}"/>
              </a:ext>
            </a:extLst>
          </p:cNvPr>
          <p:cNvGrpSpPr/>
          <p:nvPr/>
        </p:nvGrpSpPr>
        <p:grpSpPr>
          <a:xfrm>
            <a:off x="6075239" y="167602"/>
            <a:ext cx="1208978" cy="259136"/>
            <a:chOff x="588861" y="8950826"/>
            <a:chExt cx="1430622" cy="306644"/>
          </a:xfrm>
        </p:grpSpPr>
        <p:sp>
          <p:nvSpPr>
            <p:cNvPr id="10" name="Text Placeholder 20">
              <a:hlinkClick r:id="rId3" action="ppaction://hlinksldjump"/>
              <a:extLst>
                <a:ext uri="{FF2B5EF4-FFF2-40B4-BE49-F238E27FC236}">
                  <a16:creationId xmlns:a16="http://schemas.microsoft.com/office/drawing/2014/main" id="{8DC9DECB-72D1-9940-9381-7BF4AC2C8AED}"/>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31F38E15-35AA-0562-729F-441848EC6EC5}"/>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
        <p:nvSpPr>
          <p:cNvPr id="6" name="TextBox 14">
            <a:extLst>
              <a:ext uri="{FF2B5EF4-FFF2-40B4-BE49-F238E27FC236}">
                <a16:creationId xmlns:a16="http://schemas.microsoft.com/office/drawing/2014/main" id="{DD844648-296E-DA2A-90BE-E26502C5EF77}"/>
              </a:ext>
            </a:extLst>
          </p:cNvPr>
          <p:cNvSpPr txBox="1"/>
          <p:nvPr/>
        </p:nvSpPr>
        <p:spPr>
          <a:xfrm>
            <a:off x="3204756" y="8572032"/>
            <a:ext cx="1212119" cy="308496"/>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Client</a:t>
            </a:r>
          </a:p>
        </p:txBody>
      </p:sp>
      <p:pic>
        <p:nvPicPr>
          <p:cNvPr id="8" name="Picture 7" descr="A green and black computer&#10;&#10;Description automatically generated">
            <a:extLst>
              <a:ext uri="{FF2B5EF4-FFF2-40B4-BE49-F238E27FC236}">
                <a16:creationId xmlns:a16="http://schemas.microsoft.com/office/drawing/2014/main" id="{E4EB5F33-46C7-ECCD-8E5D-8BCA1CC1B50C}"/>
              </a:ext>
            </a:extLst>
          </p:cNvPr>
          <p:cNvPicPr>
            <a:picLocks noChangeAspect="1"/>
          </p:cNvPicPr>
          <p:nvPr/>
        </p:nvPicPr>
        <p:blipFill>
          <a:blip r:embed="rId6"/>
          <a:stretch>
            <a:fillRect/>
          </a:stretch>
        </p:blipFill>
        <p:spPr>
          <a:xfrm>
            <a:off x="3404416" y="7777735"/>
            <a:ext cx="812800" cy="812800"/>
          </a:xfrm>
          <a:prstGeom prst="rect">
            <a:avLst/>
          </a:prstGeom>
        </p:spPr>
      </p:pic>
      <p:sp>
        <p:nvSpPr>
          <p:cNvPr id="13" name="Google Shape;2185;p110">
            <a:extLst>
              <a:ext uri="{FF2B5EF4-FFF2-40B4-BE49-F238E27FC236}">
                <a16:creationId xmlns:a16="http://schemas.microsoft.com/office/drawing/2014/main" id="{CB431784-88D0-A8CB-545D-2C93A4071DD9}"/>
              </a:ext>
            </a:extLst>
          </p:cNvPr>
          <p:cNvSpPr/>
          <p:nvPr/>
        </p:nvSpPr>
        <p:spPr>
          <a:xfrm>
            <a:off x="4231146" y="3605171"/>
            <a:ext cx="1222858" cy="730973"/>
          </a:xfrm>
          <a:custGeom>
            <a:avLst/>
            <a:gdLst/>
            <a:ahLst/>
            <a:cxnLst/>
            <a:rect l="l" t="t" r="r" b="b"/>
            <a:pathLst>
              <a:path w="21600" h="21600" extrusionOk="0">
                <a:moveTo>
                  <a:pt x="21600" y="14313"/>
                </a:moveTo>
                <a:cubicBezTo>
                  <a:pt x="21600" y="10270"/>
                  <a:pt x="19723" y="6993"/>
                  <a:pt x="17408" y="6993"/>
                </a:cubicBezTo>
                <a:cubicBezTo>
                  <a:pt x="16987" y="6993"/>
                  <a:pt x="16581" y="7103"/>
                  <a:pt x="16198" y="7305"/>
                </a:cubicBezTo>
                <a:cubicBezTo>
                  <a:pt x="15994" y="3212"/>
                  <a:pt x="14029" y="0"/>
                  <a:pt x="11632" y="0"/>
                </a:cubicBezTo>
                <a:cubicBezTo>
                  <a:pt x="9440" y="0"/>
                  <a:pt x="7608" y="2688"/>
                  <a:pt x="7156" y="6279"/>
                </a:cubicBezTo>
                <a:cubicBezTo>
                  <a:pt x="6860" y="6052"/>
                  <a:pt x="6533" y="5924"/>
                  <a:pt x="6189" y="5924"/>
                </a:cubicBezTo>
                <a:cubicBezTo>
                  <a:pt x="4942" y="5924"/>
                  <a:pt x="3916" y="7580"/>
                  <a:pt x="3794" y="9702"/>
                </a:cubicBezTo>
                <a:cubicBezTo>
                  <a:pt x="3673" y="9679"/>
                  <a:pt x="3551" y="9666"/>
                  <a:pt x="3427" y="9666"/>
                </a:cubicBezTo>
                <a:cubicBezTo>
                  <a:pt x="1534" y="9666"/>
                  <a:pt x="0" y="12345"/>
                  <a:pt x="0" y="15650"/>
                </a:cubicBezTo>
                <a:cubicBezTo>
                  <a:pt x="0" y="18743"/>
                  <a:pt x="1345" y="21287"/>
                  <a:pt x="3069" y="21600"/>
                </a:cubicBezTo>
                <a:lnTo>
                  <a:pt x="17831" y="21596"/>
                </a:lnTo>
                <a:cubicBezTo>
                  <a:pt x="19947" y="21226"/>
                  <a:pt x="21600" y="18107"/>
                  <a:pt x="21600" y="14313"/>
                </a:cubicBezTo>
                <a:close/>
              </a:path>
            </a:pathLst>
          </a:custGeom>
          <a:noFill/>
          <a:ln w="19050" cap="flat" cmpd="sng">
            <a:solidFill>
              <a:srgbClr val="00BD4D"/>
            </a:solidFill>
            <a:prstDash val="solid"/>
            <a:round/>
            <a:headEnd type="none" w="sm" len="sm"/>
            <a:tailEnd type="none" w="sm" len="sm"/>
          </a:ln>
        </p:spPr>
        <p:txBody>
          <a:bodyPr spcFirstLastPara="1" wrap="square" lIns="60900" tIns="60900" rIns="60900" bIns="60900" anchor="ctr" anchorCtr="0">
            <a:noAutofit/>
          </a:bodyPr>
          <a:lstStyle/>
          <a:p>
            <a:pPr marL="0" marR="0" lvl="0" indent="0" algn="l" rtl="0">
              <a:lnSpc>
                <a:spcPct val="100000"/>
              </a:lnSpc>
              <a:spcBef>
                <a:spcPts val="0"/>
              </a:spcBef>
              <a:spcAft>
                <a:spcPts val="0"/>
              </a:spcAft>
              <a:buClr>
                <a:srgbClr val="000000"/>
              </a:buClr>
              <a:buSzPts val="1733"/>
              <a:buFont typeface="Arial"/>
              <a:buNone/>
            </a:pPr>
            <a:endParaRPr sz="1733" b="0" i="0" u="none" strike="noStrike" cap="none">
              <a:solidFill>
                <a:schemeClr val="dk1"/>
              </a:solidFill>
              <a:latin typeface="Lato"/>
              <a:ea typeface="Lato"/>
              <a:cs typeface="Lato"/>
              <a:sym typeface="Lato"/>
            </a:endParaRPr>
          </a:p>
        </p:txBody>
      </p:sp>
      <p:pic>
        <p:nvPicPr>
          <p:cNvPr id="15" name="Picture 14" descr="A black and blue logo&#10;&#10;Description automatically generated">
            <a:extLst>
              <a:ext uri="{FF2B5EF4-FFF2-40B4-BE49-F238E27FC236}">
                <a16:creationId xmlns:a16="http://schemas.microsoft.com/office/drawing/2014/main" id="{90971B64-1E81-283D-9230-2F95DAA80910}"/>
              </a:ext>
            </a:extLst>
          </p:cNvPr>
          <p:cNvPicPr>
            <a:picLocks noChangeAspect="1"/>
          </p:cNvPicPr>
          <p:nvPr/>
        </p:nvPicPr>
        <p:blipFill>
          <a:blip r:embed="rId7"/>
          <a:stretch>
            <a:fillRect/>
          </a:stretch>
        </p:blipFill>
        <p:spPr>
          <a:xfrm>
            <a:off x="4497510" y="3983027"/>
            <a:ext cx="772609" cy="165087"/>
          </a:xfrm>
          <a:prstGeom prst="rect">
            <a:avLst/>
          </a:prstGeom>
        </p:spPr>
      </p:pic>
      <p:pic>
        <p:nvPicPr>
          <p:cNvPr id="18" name="Picture 17" descr="A green and black rectangular object with a black background&#10;&#10;Description automatically generated">
            <a:extLst>
              <a:ext uri="{FF2B5EF4-FFF2-40B4-BE49-F238E27FC236}">
                <a16:creationId xmlns:a16="http://schemas.microsoft.com/office/drawing/2014/main" id="{0FB994DE-2AF7-6478-46A0-0D608238902D}"/>
              </a:ext>
            </a:extLst>
          </p:cNvPr>
          <p:cNvPicPr>
            <a:picLocks noChangeAspect="1"/>
          </p:cNvPicPr>
          <p:nvPr/>
        </p:nvPicPr>
        <p:blipFill>
          <a:blip r:embed="rId8"/>
          <a:stretch>
            <a:fillRect/>
          </a:stretch>
        </p:blipFill>
        <p:spPr>
          <a:xfrm>
            <a:off x="4505447" y="5364821"/>
            <a:ext cx="812800" cy="812800"/>
          </a:xfrm>
          <a:prstGeom prst="rect">
            <a:avLst/>
          </a:prstGeom>
        </p:spPr>
      </p:pic>
      <p:sp>
        <p:nvSpPr>
          <p:cNvPr id="39" name="Google Shape;1001;p70">
            <a:extLst>
              <a:ext uri="{FF2B5EF4-FFF2-40B4-BE49-F238E27FC236}">
                <a16:creationId xmlns:a16="http://schemas.microsoft.com/office/drawing/2014/main" id="{4BD428AE-E30E-FBE8-451C-A972AE986041}"/>
              </a:ext>
            </a:extLst>
          </p:cNvPr>
          <p:cNvSpPr txBox="1"/>
          <p:nvPr/>
        </p:nvSpPr>
        <p:spPr>
          <a:xfrm>
            <a:off x="647700" y="5547567"/>
            <a:ext cx="1429163" cy="51855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latin typeface="Lato" panose="020F0502020204030203" pitchFamily="34" charset="77"/>
                <a:ea typeface="Calibri"/>
                <a:cs typeface="Calibri"/>
                <a:sym typeface="Calibri"/>
              </a:rPr>
              <a:t>Production DNS Resolver</a:t>
            </a:r>
            <a:endParaRPr sz="1600" b="0" i="0" u="none" strike="noStrike" cap="none">
              <a:latin typeface="Lato" panose="020F0502020204030203" pitchFamily="34" charset="77"/>
              <a:ea typeface="Arial"/>
              <a:cs typeface="Arial"/>
              <a:sym typeface="Arial"/>
            </a:endParaRPr>
          </a:p>
        </p:txBody>
      </p:sp>
      <p:sp>
        <p:nvSpPr>
          <p:cNvPr id="45" name="Google Shape;1004;p70">
            <a:extLst>
              <a:ext uri="{FF2B5EF4-FFF2-40B4-BE49-F238E27FC236}">
                <a16:creationId xmlns:a16="http://schemas.microsoft.com/office/drawing/2014/main" id="{D15434EC-9CCB-233C-F994-099C7A1DABBA}"/>
              </a:ext>
            </a:extLst>
          </p:cNvPr>
          <p:cNvSpPr txBox="1"/>
          <p:nvPr/>
        </p:nvSpPr>
        <p:spPr>
          <a:xfrm>
            <a:off x="3991912" y="6066125"/>
            <a:ext cx="843852" cy="177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050" b="0" i="0" u="none" strike="noStrike" cap="none">
                <a:solidFill>
                  <a:srgbClr val="383838"/>
                </a:solidFill>
                <a:latin typeface="Lato"/>
                <a:ea typeface="Calibri"/>
                <a:cs typeface="Calibri"/>
                <a:sym typeface="Calibri"/>
              </a:rPr>
              <a:t>Mirrored </a:t>
            </a:r>
            <a:r>
              <a:rPr lang="en-US" sz="1050">
                <a:solidFill>
                  <a:srgbClr val="383838"/>
                </a:solidFill>
                <a:latin typeface="Lato"/>
                <a:ea typeface="Calibri"/>
                <a:cs typeface="Calibri"/>
                <a:sym typeface="Calibri"/>
              </a:rPr>
              <a:t>Traffic</a:t>
            </a:r>
            <a:r>
              <a:rPr lang="en-US" sz="1050" b="0" i="0" u="none" strike="noStrike" cap="none">
                <a:solidFill>
                  <a:srgbClr val="383838"/>
                </a:solidFill>
                <a:latin typeface="Lato"/>
                <a:ea typeface="Calibri"/>
                <a:cs typeface="Calibri"/>
                <a:sym typeface="Calibri"/>
              </a:rPr>
              <a:t> </a:t>
            </a:r>
            <a:endParaRPr lang="en-US" sz="1050" b="0" i="0" u="none" strike="noStrike" cap="none">
              <a:solidFill>
                <a:srgbClr val="000000"/>
              </a:solidFill>
              <a:latin typeface="Lato"/>
              <a:ea typeface="Arial"/>
              <a:cs typeface="Arial"/>
              <a:sym typeface="Arial"/>
            </a:endParaRPr>
          </a:p>
        </p:txBody>
      </p:sp>
      <p:sp>
        <p:nvSpPr>
          <p:cNvPr id="49" name="Google Shape;1005;p70">
            <a:extLst>
              <a:ext uri="{FF2B5EF4-FFF2-40B4-BE49-F238E27FC236}">
                <a16:creationId xmlns:a16="http://schemas.microsoft.com/office/drawing/2014/main" id="{27FE8D4C-BAF7-7456-549D-01EF91D2340E}"/>
              </a:ext>
            </a:extLst>
          </p:cNvPr>
          <p:cNvSpPr txBox="1"/>
          <p:nvPr/>
        </p:nvSpPr>
        <p:spPr>
          <a:xfrm>
            <a:off x="2557191" y="6086113"/>
            <a:ext cx="843852" cy="177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050" b="0" i="0" u="none" strike="noStrike" cap="none">
                <a:solidFill>
                  <a:srgbClr val="383838"/>
                </a:solidFill>
                <a:latin typeface="Lato"/>
                <a:ea typeface="Calibri"/>
                <a:cs typeface="Calibri"/>
                <a:sym typeface="Calibri"/>
              </a:rPr>
              <a:t>Production </a:t>
            </a:r>
            <a:r>
              <a:rPr lang="en-US" sz="1050">
                <a:solidFill>
                  <a:srgbClr val="383838"/>
                </a:solidFill>
                <a:latin typeface="Lato"/>
                <a:ea typeface="Calibri"/>
                <a:cs typeface="Calibri"/>
                <a:sym typeface="Calibri"/>
              </a:rPr>
              <a:t>Traffic</a:t>
            </a:r>
            <a:endParaRPr sz="1050" b="0" i="0" u="none" strike="noStrike" cap="none">
              <a:solidFill>
                <a:srgbClr val="000000"/>
              </a:solidFill>
              <a:latin typeface="Lato" panose="020F0502020204030203" pitchFamily="34" charset="77"/>
              <a:ea typeface="Arial"/>
              <a:cs typeface="Arial"/>
              <a:sym typeface="Arial"/>
            </a:endParaRPr>
          </a:p>
        </p:txBody>
      </p:sp>
      <p:sp>
        <p:nvSpPr>
          <p:cNvPr id="54" name="Google Shape;1011;p70">
            <a:extLst>
              <a:ext uri="{FF2B5EF4-FFF2-40B4-BE49-F238E27FC236}">
                <a16:creationId xmlns:a16="http://schemas.microsoft.com/office/drawing/2014/main" id="{F91137EF-B50D-8B77-C46B-248C07461941}"/>
              </a:ext>
            </a:extLst>
          </p:cNvPr>
          <p:cNvSpPr txBox="1"/>
          <p:nvPr/>
        </p:nvSpPr>
        <p:spPr>
          <a:xfrm>
            <a:off x="3889213" y="7108115"/>
            <a:ext cx="2050293" cy="584735"/>
          </a:xfrm>
          <a:prstGeom prst="rect">
            <a:avLst/>
          </a:prstGeom>
          <a:noFill/>
          <a:ln>
            <a:noFill/>
          </a:ln>
        </p:spPr>
        <p:txBody>
          <a:bodyPr spcFirstLastPara="1" wrap="square" lIns="121900" tIns="121900" rIns="121900" bIns="121900" anchor="t" anchorCtr="0">
            <a:spAutoFit/>
          </a:bodyPr>
          <a:lstStyle/>
          <a:p>
            <a:pPr marL="0" marR="0" lvl="0" indent="0" rtl="0">
              <a:lnSpc>
                <a:spcPct val="100000"/>
              </a:lnSpc>
              <a:spcBef>
                <a:spcPts val="0"/>
              </a:spcBef>
              <a:spcAft>
                <a:spcPts val="0"/>
              </a:spcAft>
              <a:buClr>
                <a:srgbClr val="000000"/>
              </a:buClr>
              <a:buSzPts val="1100"/>
              <a:buFont typeface="Arial"/>
              <a:buNone/>
            </a:pPr>
            <a:r>
              <a:rPr lang="en-US" sz="1100" b="0" i="0" u="none" strike="noStrike" cap="none">
                <a:solidFill>
                  <a:srgbClr val="383838"/>
                </a:solidFill>
                <a:latin typeface="Lato"/>
                <a:ea typeface="Calibri"/>
                <a:cs typeface="Calibri"/>
                <a:sym typeface="Calibri"/>
              </a:rPr>
              <a:t>Port </a:t>
            </a:r>
            <a:r>
              <a:rPr lang="en-US" sz="1100">
                <a:solidFill>
                  <a:srgbClr val="383838"/>
                </a:solidFill>
                <a:latin typeface="Lato"/>
                <a:ea typeface="Calibri"/>
                <a:cs typeface="Calibri"/>
                <a:sym typeface="Calibri"/>
              </a:rPr>
              <a:t>Mirroring</a:t>
            </a:r>
            <a:r>
              <a:rPr lang="en-US" sz="1100" b="0" i="0" u="none" strike="noStrike" cap="none">
                <a:solidFill>
                  <a:srgbClr val="383838"/>
                </a:solidFill>
                <a:latin typeface="Lato"/>
                <a:ea typeface="Calibri"/>
                <a:cs typeface="Calibri"/>
                <a:sym typeface="Calibri"/>
              </a:rPr>
              <a:t>: </a:t>
            </a:r>
            <a:r>
              <a:rPr lang="en-US" sz="1100">
                <a:solidFill>
                  <a:srgbClr val="383838"/>
                </a:solidFill>
                <a:latin typeface="Lato"/>
                <a:ea typeface="Calibri"/>
                <a:cs typeface="Calibri"/>
                <a:sym typeface="Calibri"/>
              </a:rPr>
              <a:t>Outbound</a:t>
            </a:r>
            <a:r>
              <a:rPr lang="en-US" sz="1100" b="0" i="0" u="none" strike="noStrike" cap="none">
                <a:solidFill>
                  <a:srgbClr val="383838"/>
                </a:solidFill>
                <a:latin typeface="Lato"/>
                <a:ea typeface="Calibri"/>
                <a:cs typeface="Calibri"/>
                <a:sym typeface="Calibri"/>
              </a:rPr>
              <a:t> </a:t>
            </a:r>
            <a:r>
              <a:rPr lang="en-US" sz="1100">
                <a:solidFill>
                  <a:srgbClr val="383838"/>
                </a:solidFill>
                <a:latin typeface="Lato"/>
                <a:ea typeface="Calibri"/>
                <a:cs typeface="Calibri"/>
                <a:sym typeface="Calibri"/>
              </a:rPr>
              <a:t>Traffic</a:t>
            </a:r>
            <a:r>
              <a:rPr lang="en-US" sz="1100" b="0" i="0" u="none" strike="noStrike" cap="none">
                <a:solidFill>
                  <a:srgbClr val="383838"/>
                </a:solidFill>
                <a:latin typeface="Lato"/>
                <a:ea typeface="Calibri"/>
                <a:cs typeface="Calibri"/>
                <a:sym typeface="Calibri"/>
              </a:rPr>
              <a:t> </a:t>
            </a:r>
            <a:r>
              <a:rPr lang="en-US" sz="1100">
                <a:solidFill>
                  <a:srgbClr val="383838"/>
                </a:solidFill>
                <a:latin typeface="Lato"/>
                <a:ea typeface="Calibri"/>
                <a:cs typeface="Calibri"/>
                <a:sym typeface="Calibri"/>
              </a:rPr>
              <a:t>Mirroring</a:t>
            </a:r>
            <a:r>
              <a:rPr lang="en-US" sz="1100" b="0" i="0" u="none" strike="noStrike" cap="none">
                <a:solidFill>
                  <a:srgbClr val="383838"/>
                </a:solidFill>
                <a:latin typeface="Lato"/>
                <a:ea typeface="Calibri"/>
                <a:cs typeface="Calibri"/>
                <a:sym typeface="Calibri"/>
              </a:rPr>
              <a:t> </a:t>
            </a:r>
            <a:r>
              <a:rPr lang="en-US" sz="1100">
                <a:solidFill>
                  <a:srgbClr val="383838"/>
                </a:solidFill>
                <a:latin typeface="Lato"/>
                <a:ea typeface="Calibri"/>
                <a:cs typeface="Calibri"/>
                <a:sym typeface="Calibri"/>
              </a:rPr>
              <a:t>Only</a:t>
            </a:r>
            <a:endParaRPr lang="en-US" sz="1900" b="0" i="0" u="none" strike="noStrike" cap="none">
              <a:solidFill>
                <a:srgbClr val="000000"/>
              </a:solidFill>
              <a:latin typeface="Lato"/>
              <a:ea typeface="Arial"/>
              <a:cs typeface="Arial"/>
              <a:sym typeface="Arial"/>
            </a:endParaRPr>
          </a:p>
        </p:txBody>
      </p:sp>
      <p:sp>
        <p:nvSpPr>
          <p:cNvPr id="55" name="Google Shape;1012;p70">
            <a:extLst>
              <a:ext uri="{FF2B5EF4-FFF2-40B4-BE49-F238E27FC236}">
                <a16:creationId xmlns:a16="http://schemas.microsoft.com/office/drawing/2014/main" id="{446062B8-A123-8EE7-4AF0-FC098C2FA089}"/>
              </a:ext>
            </a:extLst>
          </p:cNvPr>
          <p:cNvSpPr txBox="1"/>
          <p:nvPr/>
        </p:nvSpPr>
        <p:spPr>
          <a:xfrm>
            <a:off x="2785463" y="6523252"/>
            <a:ext cx="2050301" cy="461624"/>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383838"/>
                </a:solidFill>
                <a:latin typeface="Lato" panose="020F0502020204030203" pitchFamily="34" charset="77"/>
                <a:ea typeface="Calibri"/>
                <a:cs typeface="Calibri"/>
                <a:sym typeface="Calibri"/>
              </a:rPr>
              <a:t>Customer Network</a:t>
            </a:r>
            <a:endParaRPr sz="2400" b="1" i="0" u="none" strike="noStrike" cap="none">
              <a:solidFill>
                <a:srgbClr val="000000"/>
              </a:solidFill>
              <a:latin typeface="Lato" panose="020F0502020204030203" pitchFamily="34" charset="77"/>
              <a:ea typeface="Arial"/>
              <a:cs typeface="Arial"/>
              <a:sym typeface="Arial"/>
            </a:endParaRPr>
          </a:p>
        </p:txBody>
      </p:sp>
      <p:cxnSp>
        <p:nvCxnSpPr>
          <p:cNvPr id="60" name="Straight Arrow Connector 87">
            <a:extLst>
              <a:ext uri="{FF2B5EF4-FFF2-40B4-BE49-F238E27FC236}">
                <a16:creationId xmlns:a16="http://schemas.microsoft.com/office/drawing/2014/main" id="{51327EF4-F00F-9797-A653-97D04ABC52EE}"/>
              </a:ext>
            </a:extLst>
          </p:cNvPr>
          <p:cNvCxnSpPr>
            <a:cxnSpLocks/>
          </p:cNvCxnSpPr>
          <p:nvPr/>
        </p:nvCxnSpPr>
        <p:spPr>
          <a:xfrm flipV="1">
            <a:off x="4842575" y="4489095"/>
            <a:ext cx="0" cy="1080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TextBox 9">
            <a:extLst>
              <a:ext uri="{FF2B5EF4-FFF2-40B4-BE49-F238E27FC236}">
                <a16:creationId xmlns:a16="http://schemas.microsoft.com/office/drawing/2014/main" id="{68A9CA9A-01E4-9EB7-E97C-58B9C665D087}"/>
              </a:ext>
            </a:extLst>
          </p:cNvPr>
          <p:cNvSpPr txBox="1"/>
          <p:nvPr/>
        </p:nvSpPr>
        <p:spPr>
          <a:xfrm>
            <a:off x="647700" y="3852286"/>
            <a:ext cx="1662603" cy="397089"/>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Internal DNS</a:t>
            </a:r>
          </a:p>
        </p:txBody>
      </p:sp>
      <p:pic>
        <p:nvPicPr>
          <p:cNvPr id="62" name="Picture 61" descr="A green and blue circle with black background&#10;&#10;Description automatically generated">
            <a:extLst>
              <a:ext uri="{FF2B5EF4-FFF2-40B4-BE49-F238E27FC236}">
                <a16:creationId xmlns:a16="http://schemas.microsoft.com/office/drawing/2014/main" id="{19C833D7-A132-B82A-CDCA-521F8BEC8F40}"/>
              </a:ext>
            </a:extLst>
          </p:cNvPr>
          <p:cNvPicPr>
            <a:picLocks noChangeAspect="1"/>
          </p:cNvPicPr>
          <p:nvPr/>
        </p:nvPicPr>
        <p:blipFill>
          <a:blip r:embed="rId9"/>
          <a:stretch>
            <a:fillRect/>
          </a:stretch>
        </p:blipFill>
        <p:spPr>
          <a:xfrm>
            <a:off x="2097205" y="3644431"/>
            <a:ext cx="812800" cy="812800"/>
          </a:xfrm>
          <a:prstGeom prst="rect">
            <a:avLst/>
          </a:prstGeom>
        </p:spPr>
      </p:pic>
      <p:pic>
        <p:nvPicPr>
          <p:cNvPr id="63" name="Picture 62" descr="A green rectangle with a black line&#10;&#10;Description automatically generated">
            <a:extLst>
              <a:ext uri="{FF2B5EF4-FFF2-40B4-BE49-F238E27FC236}">
                <a16:creationId xmlns:a16="http://schemas.microsoft.com/office/drawing/2014/main" id="{4C1C46A9-AA2D-0B01-F511-984AFCF2C999}"/>
              </a:ext>
            </a:extLst>
          </p:cNvPr>
          <p:cNvPicPr>
            <a:picLocks noChangeAspect="1"/>
          </p:cNvPicPr>
          <p:nvPr/>
        </p:nvPicPr>
        <p:blipFill>
          <a:blip r:embed="rId10"/>
          <a:stretch>
            <a:fillRect/>
          </a:stretch>
        </p:blipFill>
        <p:spPr>
          <a:xfrm>
            <a:off x="2102559" y="5364821"/>
            <a:ext cx="812800" cy="812800"/>
          </a:xfrm>
          <a:prstGeom prst="rect">
            <a:avLst/>
          </a:prstGeom>
        </p:spPr>
      </p:pic>
      <p:sp>
        <p:nvSpPr>
          <p:cNvPr id="64" name="Rounded Rectangle 73">
            <a:extLst>
              <a:ext uri="{FF2B5EF4-FFF2-40B4-BE49-F238E27FC236}">
                <a16:creationId xmlns:a16="http://schemas.microsoft.com/office/drawing/2014/main" id="{8070D06B-E999-007D-4409-79E7BCA97C5E}"/>
              </a:ext>
            </a:extLst>
          </p:cNvPr>
          <p:cNvSpPr/>
          <p:nvPr/>
        </p:nvSpPr>
        <p:spPr>
          <a:xfrm>
            <a:off x="2314579" y="6589639"/>
            <a:ext cx="2915143" cy="34643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67019">
              <a:defRPr/>
            </a:pPr>
            <a:endParaRPr lang="en-US" sz="3200">
              <a:solidFill>
                <a:srgbClr val="FFFFFF"/>
              </a:solidFill>
              <a:latin typeface="Lato" panose="020F0502020204030203" pitchFamily="34" charset="0"/>
              <a:ea typeface="Lato" panose="020F0502020204030203" pitchFamily="34" charset="0"/>
              <a:cs typeface="Lato" panose="020F0502020204030203" pitchFamily="34" charset="0"/>
            </a:endParaRPr>
          </a:p>
        </p:txBody>
      </p:sp>
      <p:cxnSp>
        <p:nvCxnSpPr>
          <p:cNvPr id="66" name="Straight Arrow Connector 87">
            <a:extLst>
              <a:ext uri="{FF2B5EF4-FFF2-40B4-BE49-F238E27FC236}">
                <a16:creationId xmlns:a16="http://schemas.microsoft.com/office/drawing/2014/main" id="{54A2123D-19E4-B3E7-B800-6A6548971709}"/>
              </a:ext>
            </a:extLst>
          </p:cNvPr>
          <p:cNvCxnSpPr>
            <a:cxnSpLocks/>
          </p:cNvCxnSpPr>
          <p:nvPr/>
        </p:nvCxnSpPr>
        <p:spPr>
          <a:xfrm flipV="1">
            <a:off x="3779837" y="6973505"/>
            <a:ext cx="0" cy="756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67" name="TextBox 14">
            <a:extLst>
              <a:ext uri="{FF2B5EF4-FFF2-40B4-BE49-F238E27FC236}">
                <a16:creationId xmlns:a16="http://schemas.microsoft.com/office/drawing/2014/main" id="{1E315867-786A-5F88-3358-D7156AD1A6C8}"/>
              </a:ext>
            </a:extLst>
          </p:cNvPr>
          <p:cNvSpPr txBox="1"/>
          <p:nvPr/>
        </p:nvSpPr>
        <p:spPr>
          <a:xfrm>
            <a:off x="5213819" y="5583998"/>
            <a:ext cx="1212119" cy="308496"/>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Span Port</a:t>
            </a:r>
            <a:br>
              <a:rPr lang="en-US" sz="1400" b="1">
                <a:latin typeface="Lato" panose="020F0502020204030203" pitchFamily="34" charset="0"/>
                <a:ea typeface="Lato" panose="020F0502020204030203" pitchFamily="34" charset="0"/>
                <a:cs typeface="Lato" panose="020F0502020204030203" pitchFamily="34" charset="0"/>
              </a:rPr>
            </a:br>
            <a:r>
              <a:rPr lang="en-US" sz="1400" b="1">
                <a:latin typeface="Lato" panose="020F0502020204030203" pitchFamily="34" charset="0"/>
                <a:ea typeface="Lato" panose="020F0502020204030203" pitchFamily="34" charset="0"/>
                <a:cs typeface="Lato" panose="020F0502020204030203" pitchFamily="34" charset="0"/>
              </a:rPr>
              <a:t>NIOS DNS</a:t>
            </a:r>
          </a:p>
        </p:txBody>
      </p:sp>
      <p:cxnSp>
        <p:nvCxnSpPr>
          <p:cNvPr id="68" name="Straight Arrow Connector 87">
            <a:extLst>
              <a:ext uri="{FF2B5EF4-FFF2-40B4-BE49-F238E27FC236}">
                <a16:creationId xmlns:a16="http://schemas.microsoft.com/office/drawing/2014/main" id="{62CE01C2-D1D7-ACB1-2F78-EB60472CBF5B}"/>
              </a:ext>
            </a:extLst>
          </p:cNvPr>
          <p:cNvCxnSpPr>
            <a:cxnSpLocks/>
          </p:cNvCxnSpPr>
          <p:nvPr/>
        </p:nvCxnSpPr>
        <p:spPr>
          <a:xfrm flipV="1">
            <a:off x="4845749" y="5958003"/>
            <a:ext cx="0" cy="576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87">
            <a:extLst>
              <a:ext uri="{FF2B5EF4-FFF2-40B4-BE49-F238E27FC236}">
                <a16:creationId xmlns:a16="http://schemas.microsoft.com/office/drawing/2014/main" id="{12DA0D1C-4A9F-95C2-F4EF-06AB5BBD784D}"/>
              </a:ext>
            </a:extLst>
          </p:cNvPr>
          <p:cNvCxnSpPr>
            <a:cxnSpLocks/>
          </p:cNvCxnSpPr>
          <p:nvPr/>
        </p:nvCxnSpPr>
        <p:spPr>
          <a:xfrm flipV="1">
            <a:off x="2516886" y="5958003"/>
            <a:ext cx="0" cy="576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Arrow: Pentagon 107">
            <a:extLst>
              <a:ext uri="{FF2B5EF4-FFF2-40B4-BE49-F238E27FC236}">
                <a16:creationId xmlns:a16="http://schemas.microsoft.com/office/drawing/2014/main" id="{19815CE4-3165-03EC-5C65-B88826BF0420}"/>
              </a:ext>
            </a:extLst>
          </p:cNvPr>
          <p:cNvSpPr/>
          <p:nvPr/>
        </p:nvSpPr>
        <p:spPr>
          <a:xfrm rot="10800000" flipH="1" flipV="1">
            <a:off x="7559674" y="2832305"/>
            <a:ext cx="5367655" cy="160588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These are standard slides and shouldn't need changing. Delete the Methodology pages that don’t apply to your assessment.</a:t>
            </a:r>
            <a:endParaRPr lang="en-US" sz="1600">
              <a:solidFill>
                <a:schemeClr val="tx1"/>
              </a:solidFill>
              <a:latin typeface="Lato" panose="020F0502020204030203" pitchFamily="34" charset="77"/>
            </a:endParaRPr>
          </a:p>
        </p:txBody>
      </p:sp>
    </p:spTree>
    <p:extLst>
      <p:ext uri="{BB962C8B-B14F-4D97-AF65-F5344CB8AC3E}">
        <p14:creationId xmlns:p14="http://schemas.microsoft.com/office/powerpoint/2010/main" val="279510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357D0254-3DC8-5271-1005-8F7BEBA02F15}"/>
              </a:ext>
            </a:extLst>
          </p:cNvPr>
          <p:cNvSpPr/>
          <p:nvPr/>
        </p:nvSpPr>
        <p:spPr>
          <a:xfrm>
            <a:off x="713348" y="3206187"/>
            <a:ext cx="6173368" cy="5911272"/>
          </a:xfrm>
          <a:prstGeom prst="rect">
            <a:avLst/>
          </a:prstGeom>
          <a:solidFill>
            <a:schemeClr val="bg1"/>
          </a:solidFill>
          <a:effectLst>
            <a:outerShdw blurRad="185903" algn="ctr" rotWithShape="0">
              <a:prstClr val="black">
                <a:alpha val="20000"/>
              </a:prstClr>
            </a:outerShdw>
          </a:effectLst>
        </p:spPr>
        <p:txBody>
          <a:bodyPr wrap="square" numCol="1" anchor="ctr">
            <a:noAutofit/>
          </a:bodyPr>
          <a:lstStyle/>
          <a:p>
            <a:pPr algn="ctr"/>
            <a:endParaRPr lang="en-US" spc="100">
              <a:solidFill>
                <a:srgbClr val="101820"/>
              </a:solidFill>
              <a:latin typeface="Lato" panose="020F0502020204030203" pitchFamily="34" charset="0"/>
              <a:ea typeface="Lato" panose="020F0502020204030203" pitchFamily="34" charset="0"/>
              <a:cs typeface="Lato" panose="020F0502020204030203" pitchFamily="34" charset="0"/>
            </a:endParaRPr>
          </a:p>
        </p:txBody>
      </p:sp>
      <p:sp>
        <p:nvSpPr>
          <p:cNvPr id="2" name="Title 1">
            <a:extLst>
              <a:ext uri="{FF2B5EF4-FFF2-40B4-BE49-F238E27FC236}">
                <a16:creationId xmlns:a16="http://schemas.microsoft.com/office/drawing/2014/main" id="{AFA98BB2-E83F-472B-E203-ED3C24D9DA7F}"/>
              </a:ext>
            </a:extLst>
          </p:cNvPr>
          <p:cNvSpPr>
            <a:spLocks noGrp="1"/>
          </p:cNvSpPr>
          <p:nvPr>
            <p:ph type="title"/>
          </p:nvPr>
        </p:nvSpPr>
        <p:spPr/>
        <p:txBody>
          <a:bodyPr/>
          <a:lstStyle/>
          <a:p>
            <a:r>
              <a:rPr lang="en-GB"/>
              <a:t>ASSESSMENT METHODOLOGY</a:t>
            </a:r>
          </a:p>
        </p:txBody>
      </p:sp>
      <p:sp>
        <p:nvSpPr>
          <p:cNvPr id="3" name="Text Placeholder 2">
            <a:extLst>
              <a:ext uri="{FF2B5EF4-FFF2-40B4-BE49-F238E27FC236}">
                <a16:creationId xmlns:a16="http://schemas.microsoft.com/office/drawing/2014/main" id="{9D8625C1-7ECD-9731-6627-B3AA1C00AB52}"/>
              </a:ext>
            </a:extLst>
          </p:cNvPr>
          <p:cNvSpPr>
            <a:spLocks noGrp="1"/>
          </p:cNvSpPr>
          <p:nvPr>
            <p:ph type="body" idx="11"/>
          </p:nvPr>
        </p:nvSpPr>
        <p:spPr/>
        <p:txBody>
          <a:bodyPr/>
          <a:lstStyle/>
          <a:p>
            <a:r>
              <a:rPr lang="en-US" cap="none"/>
              <a:t>We used the following methodology to perform the assessment:</a:t>
            </a:r>
          </a:p>
        </p:txBody>
      </p:sp>
      <p:sp>
        <p:nvSpPr>
          <p:cNvPr id="4" name="Slide Number Placeholder 3">
            <a:extLst>
              <a:ext uri="{FF2B5EF4-FFF2-40B4-BE49-F238E27FC236}">
                <a16:creationId xmlns:a16="http://schemas.microsoft.com/office/drawing/2014/main" id="{C6BAE709-7A6B-22D5-6ED0-306F18E0BC6D}"/>
              </a:ext>
            </a:extLst>
          </p:cNvPr>
          <p:cNvSpPr>
            <a:spLocks noGrp="1"/>
          </p:cNvSpPr>
          <p:nvPr>
            <p:ph type="sldNum" sz="quarter" idx="4"/>
          </p:nvPr>
        </p:nvSpPr>
        <p:spPr/>
        <p:txBody>
          <a:bodyPr/>
          <a:lstStyle/>
          <a:p>
            <a:fld id="{BFED2ECA-2287-224B-9022-53D385F324B0}" type="slidenum">
              <a:rPr lang="en-GB" smtClean="0"/>
              <a:t>41</a:t>
            </a:fld>
            <a:endParaRPr lang="en-GB"/>
          </a:p>
        </p:txBody>
      </p:sp>
      <p:sp>
        <p:nvSpPr>
          <p:cNvPr id="11" name="TextBox 3, chunk 1">
            <a:extLst>
              <a:ext uri="{FF2B5EF4-FFF2-40B4-BE49-F238E27FC236}">
                <a16:creationId xmlns:a16="http://schemas.microsoft.com/office/drawing/2014/main" id="{72C02EA6-803F-CD8C-2C32-62B4BACA0040}"/>
              </a:ext>
            </a:extLst>
          </p:cNvPr>
          <p:cNvSpPr txBox="1"/>
          <p:nvPr/>
        </p:nvSpPr>
        <p:spPr>
          <a:xfrm>
            <a:off x="693974" y="2582075"/>
            <a:ext cx="6173366" cy="501595"/>
          </a:xfrm>
          <a:prstGeom prst="rect">
            <a:avLst/>
          </a:prstGeom>
          <a:solidFill>
            <a:schemeClr val="accent5"/>
          </a:solidFill>
          <a:effectLst>
            <a:outerShdw blurRad="185903" algn="ctr" rotWithShape="0">
              <a:prstClr val="black">
                <a:alpha val="20000"/>
              </a:prstClr>
            </a:outerShdw>
          </a:effectLst>
        </p:spPr>
        <p:txBody>
          <a:bodyPr wrap="square" tIns="108000" numCol="1" anchor="t" anchorCtr="0">
            <a:noAutofit/>
          </a:bodyPr>
          <a:lstStyle>
            <a:defPPr>
              <a:defRPr lang="en-BR"/>
            </a:defPPr>
            <a:lvl1pPr>
              <a:defRPr>
                <a:effectLst/>
                <a:latin typeface="Helvetica"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spc="110">
                <a:solidFill>
                  <a:schemeClr val="bg1"/>
                </a:solidFill>
                <a:latin typeface="+mj-lt"/>
              </a:rPr>
              <a:t>Query Logging DNS</a:t>
            </a:r>
          </a:p>
        </p:txBody>
      </p:sp>
      <p:sp>
        <p:nvSpPr>
          <p:cNvPr id="37" name="TextBox 89">
            <a:extLst>
              <a:ext uri="{FF2B5EF4-FFF2-40B4-BE49-F238E27FC236}">
                <a16:creationId xmlns:a16="http://schemas.microsoft.com/office/drawing/2014/main" id="{D3518095-65DF-E0F1-0B48-3691D7876A9A}"/>
              </a:ext>
            </a:extLst>
          </p:cNvPr>
          <p:cNvSpPr txBox="1"/>
          <p:nvPr/>
        </p:nvSpPr>
        <p:spPr>
          <a:xfrm>
            <a:off x="5217672" y="5059822"/>
            <a:ext cx="1150647" cy="267113"/>
          </a:xfrm>
          <a:prstGeom prst="rect">
            <a:avLst/>
          </a:prstGeom>
          <a:noFill/>
        </p:spPr>
        <p:txBody>
          <a:bodyPr wrap="square" lIns="91440" tIns="45720" rIns="91440" bIns="45720" rtlCol="0" anchor="t">
            <a:noAutofit/>
          </a:bodyPr>
          <a:lstStyle/>
          <a:p>
            <a:pPr algn="ctr" defTabSz="282714">
              <a:defRPr/>
            </a:pPr>
            <a:r>
              <a:rPr lang="en-US" sz="1050">
                <a:solidFill>
                  <a:srgbClr val="383838"/>
                </a:solidFill>
                <a:latin typeface="Lato"/>
                <a:ea typeface="Lato"/>
                <a:cs typeface="Lato"/>
              </a:rPr>
              <a:t>DNS Message</a:t>
            </a:r>
            <a:endParaRPr lang="en-US" sz="1050">
              <a:solidFill>
                <a:srgbClr val="383838"/>
              </a:solidFill>
              <a:latin typeface="Lato" panose="020F0502020204030203" pitchFamily="34" charset="0"/>
              <a:ea typeface="Lato" panose="020F0502020204030203" pitchFamily="34" charset="0"/>
              <a:cs typeface="Lato" panose="020F0502020204030203" pitchFamily="34" charset="0"/>
            </a:endParaRPr>
          </a:p>
        </p:txBody>
      </p:sp>
      <p:grpSp>
        <p:nvGrpSpPr>
          <p:cNvPr id="43" name="Group 90">
            <a:extLst>
              <a:ext uri="{FF2B5EF4-FFF2-40B4-BE49-F238E27FC236}">
                <a16:creationId xmlns:a16="http://schemas.microsoft.com/office/drawing/2014/main" id="{1851C058-17C6-6D2D-C260-B59CD3DDFCE8}"/>
              </a:ext>
            </a:extLst>
          </p:cNvPr>
          <p:cNvGrpSpPr/>
          <p:nvPr/>
        </p:nvGrpSpPr>
        <p:grpSpPr>
          <a:xfrm>
            <a:off x="5489239" y="4448673"/>
            <a:ext cx="599490" cy="530654"/>
            <a:chOff x="3115223" y="2125611"/>
            <a:chExt cx="400133" cy="354188"/>
          </a:xfrm>
        </p:grpSpPr>
        <p:pic>
          <p:nvPicPr>
            <p:cNvPr id="44" name="Picture 91">
              <a:extLst>
                <a:ext uri="{FF2B5EF4-FFF2-40B4-BE49-F238E27FC236}">
                  <a16:creationId xmlns:a16="http://schemas.microsoft.com/office/drawing/2014/main" id="{3F6EF726-9E80-CAE6-2CA2-172F9B1C3AA7}"/>
                </a:ext>
              </a:extLst>
            </p:cNvPr>
            <p:cNvPicPr>
              <a:picLocks noChangeAspect="1"/>
            </p:cNvPicPr>
            <p:nvPr/>
          </p:nvPicPr>
          <p:blipFill>
            <a:blip r:embed="rId3"/>
            <a:stretch>
              <a:fillRect/>
            </a:stretch>
          </p:blipFill>
          <p:spPr>
            <a:xfrm>
              <a:off x="3125671" y="2125611"/>
              <a:ext cx="375439" cy="354188"/>
            </a:xfrm>
            <a:prstGeom prst="rect">
              <a:avLst/>
            </a:prstGeom>
          </p:spPr>
        </p:pic>
        <p:sp>
          <p:nvSpPr>
            <p:cNvPr id="46" name="TextBox 92">
              <a:extLst>
                <a:ext uri="{FF2B5EF4-FFF2-40B4-BE49-F238E27FC236}">
                  <a16:creationId xmlns:a16="http://schemas.microsoft.com/office/drawing/2014/main" id="{F28B34BE-F1CB-F481-21AE-B3FBA01FC78D}"/>
                </a:ext>
              </a:extLst>
            </p:cNvPr>
            <p:cNvSpPr txBox="1"/>
            <p:nvPr/>
          </p:nvSpPr>
          <p:spPr>
            <a:xfrm>
              <a:off x="3115223" y="2322063"/>
              <a:ext cx="400133" cy="146357"/>
            </a:xfrm>
            <a:prstGeom prst="rect">
              <a:avLst/>
            </a:prstGeom>
            <a:noFill/>
          </p:spPr>
          <p:txBody>
            <a:bodyPr wrap="square" rtlCol="0">
              <a:noAutofit/>
            </a:bodyPr>
            <a:lstStyle/>
            <a:p>
              <a:pPr algn="ctr" defTabSz="282714">
                <a:defRPr/>
              </a:pPr>
              <a:r>
                <a:rPr lang="en-US" sz="1050">
                  <a:solidFill>
                    <a:srgbClr val="383838">
                      <a:lumMod val="90000"/>
                      <a:lumOff val="10000"/>
                    </a:srgbClr>
                  </a:solidFill>
                  <a:latin typeface="Lato" panose="020F0502020204030203" pitchFamily="34" charset="0"/>
                  <a:ea typeface="Lato" panose="020F0502020204030203" pitchFamily="34" charset="0"/>
                  <a:cs typeface="Lato" panose="020F0502020204030203" pitchFamily="34" charset="0"/>
                </a:rPr>
                <a:t>OPT</a:t>
              </a:r>
            </a:p>
          </p:txBody>
        </p:sp>
      </p:grpSp>
      <p:grpSp>
        <p:nvGrpSpPr>
          <p:cNvPr id="9" name="Group 8">
            <a:extLst>
              <a:ext uri="{FF2B5EF4-FFF2-40B4-BE49-F238E27FC236}">
                <a16:creationId xmlns:a16="http://schemas.microsoft.com/office/drawing/2014/main" id="{334ABF39-9399-08E3-C69C-B84B5A9C174D}"/>
              </a:ext>
            </a:extLst>
          </p:cNvPr>
          <p:cNvGrpSpPr/>
          <p:nvPr/>
        </p:nvGrpSpPr>
        <p:grpSpPr>
          <a:xfrm>
            <a:off x="6075239" y="167602"/>
            <a:ext cx="1208978" cy="259136"/>
            <a:chOff x="588861" y="8950826"/>
            <a:chExt cx="1430622" cy="306644"/>
          </a:xfrm>
        </p:grpSpPr>
        <p:sp>
          <p:nvSpPr>
            <p:cNvPr id="10" name="Text Placeholder 20">
              <a:hlinkClick r:id="rId4" action="ppaction://hlinksldjump"/>
              <a:extLst>
                <a:ext uri="{FF2B5EF4-FFF2-40B4-BE49-F238E27FC236}">
                  <a16:creationId xmlns:a16="http://schemas.microsoft.com/office/drawing/2014/main" id="{8DC9DECB-72D1-9940-9381-7BF4AC2C8AED}"/>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31F38E15-35AA-0562-729F-441848EC6EC5}"/>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sp>
        <p:nvSpPr>
          <p:cNvPr id="34" name="Google Shape;957;p69">
            <a:extLst>
              <a:ext uri="{FF2B5EF4-FFF2-40B4-BE49-F238E27FC236}">
                <a16:creationId xmlns:a16="http://schemas.microsoft.com/office/drawing/2014/main" id="{82AA353E-87E4-9063-7711-E840DC400AA1}"/>
              </a:ext>
            </a:extLst>
          </p:cNvPr>
          <p:cNvSpPr txBox="1"/>
          <p:nvPr/>
        </p:nvSpPr>
        <p:spPr>
          <a:xfrm>
            <a:off x="3841323" y="6524800"/>
            <a:ext cx="2102079" cy="33481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a:latin typeface="Lato" panose="020F0502020204030203" pitchFamily="34" charset="77"/>
                <a:ea typeface="Calibri"/>
                <a:cs typeface="Calibri"/>
                <a:sym typeface="Calibri"/>
              </a:rPr>
              <a:t>Log Parsing Query Generation</a:t>
            </a:r>
            <a:endParaRPr sz="1400" b="0" i="0" u="none" strike="noStrike" cap="none">
              <a:latin typeface="Lato" panose="020F0502020204030203" pitchFamily="34" charset="77"/>
              <a:ea typeface="Arial"/>
              <a:cs typeface="Arial"/>
              <a:sym typeface="Arial"/>
            </a:endParaRPr>
          </a:p>
        </p:txBody>
      </p:sp>
      <p:sp>
        <p:nvSpPr>
          <p:cNvPr id="38" name="Google Shape;959;p69">
            <a:extLst>
              <a:ext uri="{FF2B5EF4-FFF2-40B4-BE49-F238E27FC236}">
                <a16:creationId xmlns:a16="http://schemas.microsoft.com/office/drawing/2014/main" id="{AC62FEA3-0A8E-A593-0C2F-7688A020A7AB}"/>
              </a:ext>
            </a:extLst>
          </p:cNvPr>
          <p:cNvSpPr txBox="1"/>
          <p:nvPr/>
        </p:nvSpPr>
        <p:spPr>
          <a:xfrm>
            <a:off x="3183842" y="6384048"/>
            <a:ext cx="869115" cy="185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050">
                <a:solidFill>
                  <a:srgbClr val="383838"/>
                </a:solidFill>
                <a:latin typeface="Lato" panose="020F0502020204030203" pitchFamily="34" charset="77"/>
                <a:ea typeface="Calibri"/>
                <a:cs typeface="Calibri"/>
                <a:sym typeface="Calibri"/>
              </a:rPr>
              <a:t>Query Log Syslog</a:t>
            </a:r>
            <a:endParaRPr sz="1050" b="0" i="0" u="none" strike="noStrike" cap="none">
              <a:solidFill>
                <a:srgbClr val="000000"/>
              </a:solidFill>
              <a:latin typeface="Lato" panose="020F0502020204030203" pitchFamily="34" charset="77"/>
              <a:ea typeface="Arial"/>
              <a:cs typeface="Arial"/>
              <a:sym typeface="Arial"/>
            </a:endParaRPr>
          </a:p>
        </p:txBody>
      </p:sp>
      <p:sp>
        <p:nvSpPr>
          <p:cNvPr id="83" name="Google Shape;2185;p110">
            <a:extLst>
              <a:ext uri="{FF2B5EF4-FFF2-40B4-BE49-F238E27FC236}">
                <a16:creationId xmlns:a16="http://schemas.microsoft.com/office/drawing/2014/main" id="{E6FFF360-C720-D98E-21AF-36C625233B5D}"/>
              </a:ext>
            </a:extLst>
          </p:cNvPr>
          <p:cNvSpPr/>
          <p:nvPr/>
        </p:nvSpPr>
        <p:spPr>
          <a:xfrm>
            <a:off x="4231146" y="3605171"/>
            <a:ext cx="1222858" cy="730973"/>
          </a:xfrm>
          <a:custGeom>
            <a:avLst/>
            <a:gdLst/>
            <a:ahLst/>
            <a:cxnLst/>
            <a:rect l="l" t="t" r="r" b="b"/>
            <a:pathLst>
              <a:path w="21600" h="21600" extrusionOk="0">
                <a:moveTo>
                  <a:pt x="21600" y="14313"/>
                </a:moveTo>
                <a:cubicBezTo>
                  <a:pt x="21600" y="10270"/>
                  <a:pt x="19723" y="6993"/>
                  <a:pt x="17408" y="6993"/>
                </a:cubicBezTo>
                <a:cubicBezTo>
                  <a:pt x="16987" y="6993"/>
                  <a:pt x="16581" y="7103"/>
                  <a:pt x="16198" y="7305"/>
                </a:cubicBezTo>
                <a:cubicBezTo>
                  <a:pt x="15994" y="3212"/>
                  <a:pt x="14029" y="0"/>
                  <a:pt x="11632" y="0"/>
                </a:cubicBezTo>
                <a:cubicBezTo>
                  <a:pt x="9440" y="0"/>
                  <a:pt x="7608" y="2688"/>
                  <a:pt x="7156" y="6279"/>
                </a:cubicBezTo>
                <a:cubicBezTo>
                  <a:pt x="6860" y="6052"/>
                  <a:pt x="6533" y="5924"/>
                  <a:pt x="6189" y="5924"/>
                </a:cubicBezTo>
                <a:cubicBezTo>
                  <a:pt x="4942" y="5924"/>
                  <a:pt x="3916" y="7580"/>
                  <a:pt x="3794" y="9702"/>
                </a:cubicBezTo>
                <a:cubicBezTo>
                  <a:pt x="3673" y="9679"/>
                  <a:pt x="3551" y="9666"/>
                  <a:pt x="3427" y="9666"/>
                </a:cubicBezTo>
                <a:cubicBezTo>
                  <a:pt x="1534" y="9666"/>
                  <a:pt x="0" y="12345"/>
                  <a:pt x="0" y="15650"/>
                </a:cubicBezTo>
                <a:cubicBezTo>
                  <a:pt x="0" y="18743"/>
                  <a:pt x="1345" y="21287"/>
                  <a:pt x="3069" y="21600"/>
                </a:cubicBezTo>
                <a:lnTo>
                  <a:pt x="17831" y="21596"/>
                </a:lnTo>
                <a:cubicBezTo>
                  <a:pt x="19947" y="21226"/>
                  <a:pt x="21600" y="18107"/>
                  <a:pt x="21600" y="14313"/>
                </a:cubicBezTo>
                <a:close/>
              </a:path>
            </a:pathLst>
          </a:custGeom>
          <a:noFill/>
          <a:ln w="19050" cap="flat" cmpd="sng">
            <a:solidFill>
              <a:srgbClr val="00BD4D"/>
            </a:solidFill>
            <a:prstDash val="solid"/>
            <a:round/>
            <a:headEnd type="none" w="sm" len="sm"/>
            <a:tailEnd type="none" w="sm" len="sm"/>
          </a:ln>
        </p:spPr>
        <p:txBody>
          <a:bodyPr spcFirstLastPara="1" wrap="square" lIns="60900" tIns="60900" rIns="60900" bIns="60900" anchor="ctr" anchorCtr="0">
            <a:noAutofit/>
          </a:bodyPr>
          <a:lstStyle/>
          <a:p>
            <a:pPr marL="0" marR="0" lvl="0" indent="0" algn="l" rtl="0">
              <a:lnSpc>
                <a:spcPct val="100000"/>
              </a:lnSpc>
              <a:spcBef>
                <a:spcPts val="0"/>
              </a:spcBef>
              <a:spcAft>
                <a:spcPts val="0"/>
              </a:spcAft>
              <a:buClr>
                <a:srgbClr val="000000"/>
              </a:buClr>
              <a:buSzPts val="1733"/>
              <a:buFont typeface="Arial"/>
              <a:buNone/>
            </a:pPr>
            <a:endParaRPr sz="1733" b="0" i="0" u="none" strike="noStrike" cap="none">
              <a:solidFill>
                <a:schemeClr val="dk1"/>
              </a:solidFill>
              <a:latin typeface="Lato"/>
              <a:ea typeface="Lato"/>
              <a:cs typeface="Lato"/>
              <a:sym typeface="Lato"/>
            </a:endParaRPr>
          </a:p>
        </p:txBody>
      </p:sp>
      <p:pic>
        <p:nvPicPr>
          <p:cNvPr id="84" name="Picture 83" descr="A black and blue logo&#10;&#10;Description automatically generated">
            <a:extLst>
              <a:ext uri="{FF2B5EF4-FFF2-40B4-BE49-F238E27FC236}">
                <a16:creationId xmlns:a16="http://schemas.microsoft.com/office/drawing/2014/main" id="{F7B87505-6883-13B8-7B67-985F4DCE08E5}"/>
              </a:ext>
            </a:extLst>
          </p:cNvPr>
          <p:cNvPicPr>
            <a:picLocks noChangeAspect="1"/>
          </p:cNvPicPr>
          <p:nvPr/>
        </p:nvPicPr>
        <p:blipFill>
          <a:blip r:embed="rId7"/>
          <a:stretch>
            <a:fillRect/>
          </a:stretch>
        </p:blipFill>
        <p:spPr>
          <a:xfrm>
            <a:off x="4497510" y="3983027"/>
            <a:ext cx="772609" cy="165087"/>
          </a:xfrm>
          <a:prstGeom prst="rect">
            <a:avLst/>
          </a:prstGeom>
        </p:spPr>
      </p:pic>
      <p:sp>
        <p:nvSpPr>
          <p:cNvPr id="85" name="TextBox 9">
            <a:extLst>
              <a:ext uri="{FF2B5EF4-FFF2-40B4-BE49-F238E27FC236}">
                <a16:creationId xmlns:a16="http://schemas.microsoft.com/office/drawing/2014/main" id="{B7048285-D256-FE71-01E8-C9AE502A079C}"/>
              </a:ext>
            </a:extLst>
          </p:cNvPr>
          <p:cNvSpPr txBox="1"/>
          <p:nvPr/>
        </p:nvSpPr>
        <p:spPr>
          <a:xfrm>
            <a:off x="647700" y="3852286"/>
            <a:ext cx="1662603" cy="397089"/>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Internal DNS</a:t>
            </a:r>
          </a:p>
        </p:txBody>
      </p:sp>
      <p:pic>
        <p:nvPicPr>
          <p:cNvPr id="86" name="Picture 85" descr="A green and blue circle with black background&#10;&#10;Description automatically generated">
            <a:extLst>
              <a:ext uri="{FF2B5EF4-FFF2-40B4-BE49-F238E27FC236}">
                <a16:creationId xmlns:a16="http://schemas.microsoft.com/office/drawing/2014/main" id="{AA4A2D83-CEA7-C177-B57E-AF2024092CFD}"/>
              </a:ext>
            </a:extLst>
          </p:cNvPr>
          <p:cNvPicPr>
            <a:picLocks noChangeAspect="1"/>
          </p:cNvPicPr>
          <p:nvPr/>
        </p:nvPicPr>
        <p:blipFill>
          <a:blip r:embed="rId8"/>
          <a:stretch>
            <a:fillRect/>
          </a:stretch>
        </p:blipFill>
        <p:spPr>
          <a:xfrm>
            <a:off x="2097205" y="3644431"/>
            <a:ext cx="812800" cy="812800"/>
          </a:xfrm>
          <a:prstGeom prst="rect">
            <a:avLst/>
          </a:prstGeom>
        </p:spPr>
      </p:pic>
      <p:sp>
        <p:nvSpPr>
          <p:cNvPr id="89" name="Google Shape;1001;p70">
            <a:extLst>
              <a:ext uri="{FF2B5EF4-FFF2-40B4-BE49-F238E27FC236}">
                <a16:creationId xmlns:a16="http://schemas.microsoft.com/office/drawing/2014/main" id="{D17856D8-A379-7441-0133-FC20CE9048F9}"/>
              </a:ext>
            </a:extLst>
          </p:cNvPr>
          <p:cNvSpPr txBox="1"/>
          <p:nvPr/>
        </p:nvSpPr>
        <p:spPr>
          <a:xfrm>
            <a:off x="647700" y="6104791"/>
            <a:ext cx="1429163" cy="51855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latin typeface="Lato" panose="020F0502020204030203" pitchFamily="34" charset="77"/>
                <a:ea typeface="Calibri"/>
                <a:cs typeface="Calibri"/>
                <a:sym typeface="Calibri"/>
              </a:rPr>
              <a:t>Production DNS Resolver</a:t>
            </a:r>
            <a:endParaRPr sz="1600" b="0" i="0" u="none" strike="noStrike" cap="none">
              <a:latin typeface="Lato" panose="020F0502020204030203" pitchFamily="34" charset="77"/>
              <a:ea typeface="Arial"/>
              <a:cs typeface="Arial"/>
              <a:sym typeface="Arial"/>
            </a:endParaRPr>
          </a:p>
        </p:txBody>
      </p:sp>
      <p:pic>
        <p:nvPicPr>
          <p:cNvPr id="90" name="Picture 89" descr="A green rectangle with a black line&#10;&#10;Description automatically generated">
            <a:extLst>
              <a:ext uri="{FF2B5EF4-FFF2-40B4-BE49-F238E27FC236}">
                <a16:creationId xmlns:a16="http://schemas.microsoft.com/office/drawing/2014/main" id="{0BCFF0C1-D1C0-4D3B-E2C6-E0FFD52D8114}"/>
              </a:ext>
            </a:extLst>
          </p:cNvPr>
          <p:cNvPicPr>
            <a:picLocks noChangeAspect="1"/>
          </p:cNvPicPr>
          <p:nvPr/>
        </p:nvPicPr>
        <p:blipFill>
          <a:blip r:embed="rId9"/>
          <a:stretch>
            <a:fillRect/>
          </a:stretch>
        </p:blipFill>
        <p:spPr>
          <a:xfrm>
            <a:off x="2102559" y="5922045"/>
            <a:ext cx="812800" cy="812800"/>
          </a:xfrm>
          <a:prstGeom prst="rect">
            <a:avLst/>
          </a:prstGeom>
        </p:spPr>
      </p:pic>
      <p:cxnSp>
        <p:nvCxnSpPr>
          <p:cNvPr id="91" name="Straight Arrow Connector 87">
            <a:extLst>
              <a:ext uri="{FF2B5EF4-FFF2-40B4-BE49-F238E27FC236}">
                <a16:creationId xmlns:a16="http://schemas.microsoft.com/office/drawing/2014/main" id="{D9702091-962C-8DF4-E4F9-D0699EF049EB}"/>
              </a:ext>
            </a:extLst>
          </p:cNvPr>
          <p:cNvCxnSpPr>
            <a:cxnSpLocks/>
          </p:cNvCxnSpPr>
          <p:nvPr/>
        </p:nvCxnSpPr>
        <p:spPr>
          <a:xfrm flipV="1">
            <a:off x="2519477" y="4489095"/>
            <a:ext cx="0" cy="1584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92" name="TextBox 14">
            <a:extLst>
              <a:ext uri="{FF2B5EF4-FFF2-40B4-BE49-F238E27FC236}">
                <a16:creationId xmlns:a16="http://schemas.microsoft.com/office/drawing/2014/main" id="{3D410B1B-3E36-BC5E-66BE-9911BFFE3B08}"/>
              </a:ext>
            </a:extLst>
          </p:cNvPr>
          <p:cNvSpPr txBox="1"/>
          <p:nvPr/>
        </p:nvSpPr>
        <p:spPr>
          <a:xfrm>
            <a:off x="1913417" y="8530777"/>
            <a:ext cx="1212119" cy="308496"/>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Client</a:t>
            </a:r>
          </a:p>
        </p:txBody>
      </p:sp>
      <p:pic>
        <p:nvPicPr>
          <p:cNvPr id="93" name="Picture 92" descr="A green and black computer&#10;&#10;Description automatically generated">
            <a:extLst>
              <a:ext uri="{FF2B5EF4-FFF2-40B4-BE49-F238E27FC236}">
                <a16:creationId xmlns:a16="http://schemas.microsoft.com/office/drawing/2014/main" id="{8ABE5275-5A9E-A300-F9DD-EA0E994BC03E}"/>
              </a:ext>
            </a:extLst>
          </p:cNvPr>
          <p:cNvPicPr>
            <a:picLocks noChangeAspect="1"/>
          </p:cNvPicPr>
          <p:nvPr/>
        </p:nvPicPr>
        <p:blipFill>
          <a:blip r:embed="rId10"/>
          <a:stretch>
            <a:fillRect/>
          </a:stretch>
        </p:blipFill>
        <p:spPr>
          <a:xfrm>
            <a:off x="2113077" y="7736480"/>
            <a:ext cx="812800" cy="812800"/>
          </a:xfrm>
          <a:prstGeom prst="rect">
            <a:avLst/>
          </a:prstGeom>
        </p:spPr>
      </p:pic>
      <p:cxnSp>
        <p:nvCxnSpPr>
          <p:cNvPr id="94" name="Straight Arrow Connector 87">
            <a:extLst>
              <a:ext uri="{FF2B5EF4-FFF2-40B4-BE49-F238E27FC236}">
                <a16:creationId xmlns:a16="http://schemas.microsoft.com/office/drawing/2014/main" id="{1E0BDA8E-ADE2-4F63-E1A3-5E2E33D109F1}"/>
              </a:ext>
            </a:extLst>
          </p:cNvPr>
          <p:cNvCxnSpPr>
            <a:cxnSpLocks/>
          </p:cNvCxnSpPr>
          <p:nvPr/>
        </p:nvCxnSpPr>
        <p:spPr>
          <a:xfrm flipV="1">
            <a:off x="2519477" y="6583119"/>
            <a:ext cx="0" cy="1080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95" name="TextBox 38">
            <a:extLst>
              <a:ext uri="{FF2B5EF4-FFF2-40B4-BE49-F238E27FC236}">
                <a16:creationId xmlns:a16="http://schemas.microsoft.com/office/drawing/2014/main" id="{15DFB1B8-9886-6499-BBF4-82B08D137F1B}"/>
              </a:ext>
            </a:extLst>
          </p:cNvPr>
          <p:cNvSpPr txBox="1"/>
          <p:nvPr/>
        </p:nvSpPr>
        <p:spPr>
          <a:xfrm>
            <a:off x="2166817" y="4481525"/>
            <a:ext cx="3057150" cy="348430"/>
          </a:xfrm>
          <a:prstGeom prst="rect">
            <a:avLst/>
          </a:prstGeom>
          <a:noFill/>
        </p:spPr>
        <p:txBody>
          <a:bodyPr wrap="square" rtlCol="0">
            <a:noAutofit/>
          </a:bodyPr>
          <a:lstStyle/>
          <a:p>
            <a:pPr algn="ctr" defTabSz="282714">
              <a:defRPr/>
            </a:pPr>
            <a:r>
              <a:rPr lang="en-US" sz="1400" b="1">
                <a:latin typeface="Lato" panose="020F0502020204030203" pitchFamily="34" charset="0"/>
                <a:ea typeface="Lato" panose="020F0502020204030203" pitchFamily="34" charset="0"/>
                <a:cs typeface="Lato" panose="020F0502020204030203" pitchFamily="34" charset="0"/>
              </a:rPr>
              <a:t>DNS </a:t>
            </a:r>
            <a:br>
              <a:rPr lang="en-US" sz="1400" b="1">
                <a:latin typeface="Lato" panose="020F0502020204030203" pitchFamily="34" charset="0"/>
                <a:ea typeface="Lato" panose="020F0502020204030203" pitchFamily="34" charset="0"/>
                <a:cs typeface="Lato" panose="020F0502020204030203" pitchFamily="34" charset="0"/>
              </a:rPr>
            </a:br>
            <a:r>
              <a:rPr lang="en-US" sz="1400" b="1">
                <a:latin typeface="Lato" panose="020F0502020204030203" pitchFamily="34" charset="0"/>
                <a:ea typeface="Lato" panose="020F0502020204030203" pitchFamily="34" charset="0"/>
                <a:cs typeface="Lato" panose="020F0502020204030203" pitchFamily="34" charset="0"/>
              </a:rPr>
              <a:t>Forwarding Proxy</a:t>
            </a:r>
          </a:p>
        </p:txBody>
      </p:sp>
      <p:pic>
        <p:nvPicPr>
          <p:cNvPr id="96" name="Picture 95" descr="A green rectangle with a black line&#10;&#10;Description automatically generated">
            <a:extLst>
              <a:ext uri="{FF2B5EF4-FFF2-40B4-BE49-F238E27FC236}">
                <a16:creationId xmlns:a16="http://schemas.microsoft.com/office/drawing/2014/main" id="{CB03C453-5440-5B8C-4EF7-117E69DCC2CD}"/>
              </a:ext>
            </a:extLst>
          </p:cNvPr>
          <p:cNvPicPr>
            <a:picLocks noChangeAspect="1"/>
          </p:cNvPicPr>
          <p:nvPr/>
        </p:nvPicPr>
        <p:blipFill>
          <a:blip r:embed="rId9"/>
          <a:stretch>
            <a:fillRect/>
          </a:stretch>
        </p:blipFill>
        <p:spPr>
          <a:xfrm>
            <a:off x="4117314" y="4782990"/>
            <a:ext cx="812800" cy="812800"/>
          </a:xfrm>
          <a:prstGeom prst="rect">
            <a:avLst/>
          </a:prstGeom>
        </p:spPr>
      </p:pic>
      <p:cxnSp>
        <p:nvCxnSpPr>
          <p:cNvPr id="97" name="Straight Arrow Connector 87">
            <a:extLst>
              <a:ext uri="{FF2B5EF4-FFF2-40B4-BE49-F238E27FC236}">
                <a16:creationId xmlns:a16="http://schemas.microsoft.com/office/drawing/2014/main" id="{1DF5CE4D-67F9-632D-EFF1-44AB2A0C94CD}"/>
              </a:ext>
            </a:extLst>
          </p:cNvPr>
          <p:cNvCxnSpPr>
            <a:cxnSpLocks/>
          </p:cNvCxnSpPr>
          <p:nvPr/>
        </p:nvCxnSpPr>
        <p:spPr>
          <a:xfrm flipV="1">
            <a:off x="4527686" y="4414935"/>
            <a:ext cx="0" cy="576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37">
            <a:extLst>
              <a:ext uri="{FF2B5EF4-FFF2-40B4-BE49-F238E27FC236}">
                <a16:creationId xmlns:a16="http://schemas.microsoft.com/office/drawing/2014/main" id="{ECBBA54D-2B12-ACB2-B723-93E9986AED8F}"/>
              </a:ext>
            </a:extLst>
          </p:cNvPr>
          <p:cNvCxnSpPr>
            <a:cxnSpLocks/>
          </p:cNvCxnSpPr>
          <p:nvPr/>
        </p:nvCxnSpPr>
        <p:spPr>
          <a:xfrm>
            <a:off x="3011392" y="6328445"/>
            <a:ext cx="1368000" cy="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99" name="Google Shape;960;p69">
            <a:extLst>
              <a:ext uri="{FF2B5EF4-FFF2-40B4-BE49-F238E27FC236}">
                <a16:creationId xmlns:a16="http://schemas.microsoft.com/office/drawing/2014/main" id="{182D65EF-DED5-B84D-6DA8-F9976B8ADCD0}"/>
              </a:ext>
            </a:extLst>
          </p:cNvPr>
          <p:cNvSpPr txBox="1"/>
          <p:nvPr/>
        </p:nvSpPr>
        <p:spPr>
          <a:xfrm>
            <a:off x="2610039" y="6990905"/>
            <a:ext cx="925817" cy="13871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050" b="0" i="0" u="none" strike="noStrike" cap="none">
                <a:solidFill>
                  <a:srgbClr val="383838"/>
                </a:solidFill>
                <a:latin typeface="Lato"/>
                <a:ea typeface="Calibri"/>
                <a:cs typeface="Calibri"/>
                <a:sym typeface="Calibri"/>
              </a:rPr>
              <a:t>Production </a:t>
            </a:r>
            <a:r>
              <a:rPr lang="en-US" sz="1050">
                <a:solidFill>
                  <a:srgbClr val="383838"/>
                </a:solidFill>
                <a:latin typeface="Lato"/>
                <a:ea typeface="Calibri"/>
                <a:cs typeface="Calibri"/>
                <a:sym typeface="Calibri"/>
              </a:rPr>
              <a:t>Traffic</a:t>
            </a:r>
            <a:endParaRPr sz="1050" b="0" i="0" u="none" strike="noStrike" cap="none">
              <a:solidFill>
                <a:srgbClr val="000000"/>
              </a:solidFill>
              <a:latin typeface="Lato" panose="020F0502020204030203" pitchFamily="34" charset="77"/>
              <a:ea typeface="Arial"/>
              <a:cs typeface="Arial"/>
              <a:sym typeface="Arial"/>
            </a:endParaRPr>
          </a:p>
        </p:txBody>
      </p:sp>
      <p:cxnSp>
        <p:nvCxnSpPr>
          <p:cNvPr id="102" name="Straight Arrow Connector 87">
            <a:extLst>
              <a:ext uri="{FF2B5EF4-FFF2-40B4-BE49-F238E27FC236}">
                <a16:creationId xmlns:a16="http://schemas.microsoft.com/office/drawing/2014/main" id="{4D54672C-395D-2984-4A07-E2EED1567AC1}"/>
              </a:ext>
            </a:extLst>
          </p:cNvPr>
          <p:cNvCxnSpPr>
            <a:cxnSpLocks/>
          </p:cNvCxnSpPr>
          <p:nvPr/>
        </p:nvCxnSpPr>
        <p:spPr>
          <a:xfrm flipV="1">
            <a:off x="5191240" y="4417658"/>
            <a:ext cx="0" cy="1368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pic>
        <p:nvPicPr>
          <p:cNvPr id="104" name="Picture 103" descr="A green and black game console&#10;&#10;Description automatically generated">
            <a:extLst>
              <a:ext uri="{FF2B5EF4-FFF2-40B4-BE49-F238E27FC236}">
                <a16:creationId xmlns:a16="http://schemas.microsoft.com/office/drawing/2014/main" id="{F453B617-E88B-5C67-4FF2-35B0F9E70990}"/>
              </a:ext>
            </a:extLst>
          </p:cNvPr>
          <p:cNvPicPr>
            <a:picLocks noChangeAspect="1"/>
          </p:cNvPicPr>
          <p:nvPr/>
        </p:nvPicPr>
        <p:blipFill>
          <a:blip r:embed="rId11"/>
          <a:stretch>
            <a:fillRect/>
          </a:stretch>
        </p:blipFill>
        <p:spPr>
          <a:xfrm>
            <a:off x="4497510" y="5696023"/>
            <a:ext cx="812800" cy="812800"/>
          </a:xfrm>
          <a:prstGeom prst="rect">
            <a:avLst/>
          </a:prstGeom>
        </p:spPr>
      </p:pic>
      <p:cxnSp>
        <p:nvCxnSpPr>
          <p:cNvPr id="6" name="Straight Arrow Connector 87">
            <a:extLst>
              <a:ext uri="{FF2B5EF4-FFF2-40B4-BE49-F238E27FC236}">
                <a16:creationId xmlns:a16="http://schemas.microsoft.com/office/drawing/2014/main" id="{C1DC5F9B-AF09-49AC-F7BF-43366F0129DE}"/>
              </a:ext>
            </a:extLst>
          </p:cNvPr>
          <p:cNvCxnSpPr>
            <a:cxnSpLocks/>
          </p:cNvCxnSpPr>
          <p:nvPr/>
        </p:nvCxnSpPr>
        <p:spPr>
          <a:xfrm flipV="1">
            <a:off x="4527686" y="5479237"/>
            <a:ext cx="0" cy="576000"/>
          </a:xfrm>
          <a:prstGeom prst="straightConnector1">
            <a:avLst/>
          </a:prstGeom>
          <a:ln w="2222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Arrow: Pentagon 107">
            <a:extLst>
              <a:ext uri="{FF2B5EF4-FFF2-40B4-BE49-F238E27FC236}">
                <a16:creationId xmlns:a16="http://schemas.microsoft.com/office/drawing/2014/main" id="{183D74CD-CF2E-2BAA-0F74-40E53B0FCD4E}"/>
              </a:ext>
            </a:extLst>
          </p:cNvPr>
          <p:cNvSpPr/>
          <p:nvPr/>
        </p:nvSpPr>
        <p:spPr>
          <a:xfrm rot="10800000" flipH="1" flipV="1">
            <a:off x="7559674" y="2832305"/>
            <a:ext cx="5367655" cy="1605880"/>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i="0" u="none" strike="noStrike">
                <a:solidFill>
                  <a:srgbClr val="333333"/>
                </a:solidFill>
                <a:effectLst/>
                <a:latin typeface="Lato" panose="020F0502020204030203" pitchFamily="34" charset="77"/>
              </a:rPr>
              <a:t>These are standard slides and shouldn't need changing. Delete the Methodology pages that don’t apply to your assessment.</a:t>
            </a:r>
            <a:endParaRPr lang="en-US" sz="1600">
              <a:solidFill>
                <a:schemeClr val="tx1"/>
              </a:solidFill>
              <a:latin typeface="Lato" panose="020F0502020204030203" pitchFamily="34" charset="77"/>
            </a:endParaRPr>
          </a:p>
        </p:txBody>
      </p:sp>
    </p:spTree>
    <p:extLst>
      <p:ext uri="{BB962C8B-B14F-4D97-AF65-F5344CB8AC3E}">
        <p14:creationId xmlns:p14="http://schemas.microsoft.com/office/powerpoint/2010/main" val="68696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C784-3656-4E6F-0CAA-038F61817D1A}"/>
            </a:ext>
          </a:extLst>
        </p:cNvPr>
        <p:cNvGrpSpPr/>
        <p:nvPr/>
      </p:nvGrpSpPr>
      <p:grpSpPr>
        <a:xfrm>
          <a:off x="0" y="0"/>
          <a:ext cx="0" cy="0"/>
          <a:chOff x="0" y="0"/>
          <a:chExt cx="0" cy="0"/>
        </a:xfrm>
      </p:grpSpPr>
      <p:grpSp>
        <p:nvGrpSpPr>
          <p:cNvPr id="73" name="Group 72">
            <a:extLst>
              <a:ext uri="{FF2B5EF4-FFF2-40B4-BE49-F238E27FC236}">
                <a16:creationId xmlns:a16="http://schemas.microsoft.com/office/drawing/2014/main" id="{BC1B416C-427F-F2C5-86F2-6BDBD59D2FE4}"/>
              </a:ext>
            </a:extLst>
          </p:cNvPr>
          <p:cNvGrpSpPr/>
          <p:nvPr/>
        </p:nvGrpSpPr>
        <p:grpSpPr>
          <a:xfrm flipV="1">
            <a:off x="4955212" y="3153762"/>
            <a:ext cx="913524" cy="578939"/>
            <a:chOff x="5693795" y="2038619"/>
            <a:chExt cx="685143" cy="433339"/>
          </a:xfrm>
        </p:grpSpPr>
        <p:cxnSp>
          <p:nvCxnSpPr>
            <p:cNvPr id="74" name="Elbow Connector 73">
              <a:extLst>
                <a:ext uri="{FF2B5EF4-FFF2-40B4-BE49-F238E27FC236}">
                  <a16:creationId xmlns:a16="http://schemas.microsoft.com/office/drawing/2014/main" id="{D559D75E-0D09-2091-FBE5-8075951979FC}"/>
                </a:ext>
              </a:extLst>
            </p:cNvPr>
            <p:cNvCxnSpPr/>
            <p:nvPr/>
          </p:nvCxnSpPr>
          <p:spPr>
            <a:xfrm>
              <a:off x="5693795" y="2038619"/>
              <a:ext cx="659567" cy="379551"/>
            </a:xfrm>
            <a:prstGeom prst="bentConnector3">
              <a:avLst>
                <a:gd name="adj1" fmla="val 60227"/>
              </a:avLst>
            </a:prstGeom>
            <a:ln w="19050"/>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C07AD692-B943-8AB0-2839-88324F309AD2}"/>
                </a:ext>
              </a:extLst>
            </p:cNvPr>
            <p:cNvPicPr>
              <a:picLocks noChangeAspect="1"/>
            </p:cNvPicPr>
            <p:nvPr/>
          </p:nvPicPr>
          <p:blipFill>
            <a:blip r:embed="rId3"/>
            <a:stretch>
              <a:fillRect/>
            </a:stretch>
          </p:blipFill>
          <p:spPr>
            <a:xfrm>
              <a:off x="6281502" y="2374522"/>
              <a:ext cx="97436" cy="97436"/>
            </a:xfrm>
            <a:prstGeom prst="rect">
              <a:avLst/>
            </a:prstGeom>
            <a:ln w="19050">
              <a:noFill/>
            </a:ln>
          </p:spPr>
        </p:pic>
      </p:grpSp>
      <p:grpSp>
        <p:nvGrpSpPr>
          <p:cNvPr id="87" name="Group 86">
            <a:extLst>
              <a:ext uri="{FF2B5EF4-FFF2-40B4-BE49-F238E27FC236}">
                <a16:creationId xmlns:a16="http://schemas.microsoft.com/office/drawing/2014/main" id="{20AB59D5-A73E-5106-E334-ED300E3B0E15}"/>
              </a:ext>
            </a:extLst>
          </p:cNvPr>
          <p:cNvGrpSpPr/>
          <p:nvPr/>
        </p:nvGrpSpPr>
        <p:grpSpPr>
          <a:xfrm flipH="1" flipV="1">
            <a:off x="1632176" y="2809756"/>
            <a:ext cx="1146573" cy="643860"/>
            <a:chOff x="5731296" y="2060199"/>
            <a:chExt cx="639527" cy="398113"/>
          </a:xfrm>
        </p:grpSpPr>
        <p:cxnSp>
          <p:nvCxnSpPr>
            <p:cNvPr id="88" name="Elbow Connector 87">
              <a:extLst>
                <a:ext uri="{FF2B5EF4-FFF2-40B4-BE49-F238E27FC236}">
                  <a16:creationId xmlns:a16="http://schemas.microsoft.com/office/drawing/2014/main" id="{B0E15949-8F3B-9F26-6B3E-9A7B124542E5}"/>
                </a:ext>
              </a:extLst>
            </p:cNvPr>
            <p:cNvCxnSpPr>
              <a:cxnSpLocks/>
            </p:cNvCxnSpPr>
            <p:nvPr/>
          </p:nvCxnSpPr>
          <p:spPr>
            <a:xfrm rot="10800000" flipH="1" flipV="1">
              <a:off x="5731296" y="2060199"/>
              <a:ext cx="622066" cy="357970"/>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2EF0D790-7478-DE4A-3C09-A0D15F9D0707}"/>
                </a:ext>
              </a:extLst>
            </p:cNvPr>
            <p:cNvPicPr>
              <a:picLocks noChangeAspect="1"/>
            </p:cNvPicPr>
            <p:nvPr/>
          </p:nvPicPr>
          <p:blipFill>
            <a:blip r:embed="rId3"/>
            <a:stretch>
              <a:fillRect/>
            </a:stretch>
          </p:blipFill>
          <p:spPr>
            <a:xfrm>
              <a:off x="6299824" y="2374669"/>
              <a:ext cx="70999" cy="83643"/>
            </a:xfrm>
            <a:prstGeom prst="rect">
              <a:avLst/>
            </a:prstGeom>
            <a:ln w="19050">
              <a:noFill/>
            </a:ln>
          </p:spPr>
        </p:pic>
      </p:grpSp>
      <p:grpSp>
        <p:nvGrpSpPr>
          <p:cNvPr id="84" name="Group 83">
            <a:extLst>
              <a:ext uri="{FF2B5EF4-FFF2-40B4-BE49-F238E27FC236}">
                <a16:creationId xmlns:a16="http://schemas.microsoft.com/office/drawing/2014/main" id="{2D881032-3F50-FD63-520F-6A44A4C828FC}"/>
              </a:ext>
            </a:extLst>
          </p:cNvPr>
          <p:cNvGrpSpPr/>
          <p:nvPr/>
        </p:nvGrpSpPr>
        <p:grpSpPr>
          <a:xfrm flipH="1">
            <a:off x="1060301" y="5624758"/>
            <a:ext cx="905415" cy="549887"/>
            <a:chOff x="5693795" y="2038619"/>
            <a:chExt cx="685143" cy="433339"/>
          </a:xfrm>
        </p:grpSpPr>
        <p:cxnSp>
          <p:nvCxnSpPr>
            <p:cNvPr id="85" name="Elbow Connector 84">
              <a:extLst>
                <a:ext uri="{FF2B5EF4-FFF2-40B4-BE49-F238E27FC236}">
                  <a16:creationId xmlns:a16="http://schemas.microsoft.com/office/drawing/2014/main" id="{D20A22E0-2453-8799-331A-CA53CF2F52F7}"/>
                </a:ext>
              </a:extLst>
            </p:cNvPr>
            <p:cNvCxnSpPr/>
            <p:nvPr/>
          </p:nvCxnSpPr>
          <p:spPr>
            <a:xfrm>
              <a:off x="5693795" y="2038619"/>
              <a:ext cx="659567" cy="379551"/>
            </a:xfrm>
            <a:prstGeom prst="bentConnector3">
              <a:avLst>
                <a:gd name="adj1" fmla="val 60227"/>
              </a:avLst>
            </a:prstGeom>
            <a:ln w="19050"/>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137013DD-BAEC-8A31-D8C3-9DBF5A30D0F8}"/>
                </a:ext>
              </a:extLst>
            </p:cNvPr>
            <p:cNvPicPr>
              <a:picLocks noChangeAspect="1"/>
            </p:cNvPicPr>
            <p:nvPr/>
          </p:nvPicPr>
          <p:blipFill>
            <a:blip r:embed="rId3"/>
            <a:stretch>
              <a:fillRect/>
            </a:stretch>
          </p:blipFill>
          <p:spPr>
            <a:xfrm>
              <a:off x="6281502" y="2374522"/>
              <a:ext cx="97436" cy="97436"/>
            </a:xfrm>
            <a:prstGeom prst="rect">
              <a:avLst/>
            </a:prstGeom>
            <a:ln w="19050">
              <a:noFill/>
            </a:ln>
          </p:spPr>
        </p:pic>
      </p:grpSp>
      <p:grpSp>
        <p:nvGrpSpPr>
          <p:cNvPr id="76" name="Group 75">
            <a:extLst>
              <a:ext uri="{FF2B5EF4-FFF2-40B4-BE49-F238E27FC236}">
                <a16:creationId xmlns:a16="http://schemas.microsoft.com/office/drawing/2014/main" id="{52CA234B-E6CC-B15A-5EF8-E7B13EA305A6}"/>
              </a:ext>
            </a:extLst>
          </p:cNvPr>
          <p:cNvGrpSpPr/>
          <p:nvPr/>
        </p:nvGrpSpPr>
        <p:grpSpPr>
          <a:xfrm>
            <a:off x="5231132" y="5976766"/>
            <a:ext cx="913524" cy="549887"/>
            <a:chOff x="5693795" y="2038619"/>
            <a:chExt cx="685143" cy="433339"/>
          </a:xfrm>
        </p:grpSpPr>
        <p:cxnSp>
          <p:nvCxnSpPr>
            <p:cNvPr id="77" name="Elbow Connector 76">
              <a:extLst>
                <a:ext uri="{FF2B5EF4-FFF2-40B4-BE49-F238E27FC236}">
                  <a16:creationId xmlns:a16="http://schemas.microsoft.com/office/drawing/2014/main" id="{C535DF52-7F41-5F22-657E-DEDAD3DF8B98}"/>
                </a:ext>
              </a:extLst>
            </p:cNvPr>
            <p:cNvCxnSpPr/>
            <p:nvPr/>
          </p:nvCxnSpPr>
          <p:spPr>
            <a:xfrm>
              <a:off x="5693795" y="2038619"/>
              <a:ext cx="659567" cy="379551"/>
            </a:xfrm>
            <a:prstGeom prst="bentConnector3">
              <a:avLst>
                <a:gd name="adj1" fmla="val 60227"/>
              </a:avLst>
            </a:prstGeom>
            <a:ln w="19050"/>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2DF8A91-7D88-2C07-A70D-C1A6BB776340}"/>
                </a:ext>
              </a:extLst>
            </p:cNvPr>
            <p:cNvPicPr>
              <a:picLocks noChangeAspect="1"/>
            </p:cNvPicPr>
            <p:nvPr/>
          </p:nvPicPr>
          <p:blipFill>
            <a:blip r:embed="rId3"/>
            <a:stretch>
              <a:fillRect/>
            </a:stretch>
          </p:blipFill>
          <p:spPr>
            <a:xfrm>
              <a:off x="6281502" y="2374522"/>
              <a:ext cx="97436" cy="97436"/>
            </a:xfrm>
            <a:prstGeom prst="rect">
              <a:avLst/>
            </a:prstGeom>
            <a:ln w="19050">
              <a:noFill/>
            </a:ln>
          </p:spPr>
        </p:pic>
      </p:grpSp>
      <p:sp>
        <p:nvSpPr>
          <p:cNvPr id="2" name="Title 1">
            <a:extLst>
              <a:ext uri="{FF2B5EF4-FFF2-40B4-BE49-F238E27FC236}">
                <a16:creationId xmlns:a16="http://schemas.microsoft.com/office/drawing/2014/main" id="{C9CE1DC0-E79A-A8B4-E4E5-A0655CC016CC}"/>
              </a:ext>
            </a:extLst>
          </p:cNvPr>
          <p:cNvSpPr>
            <a:spLocks noGrp="1"/>
          </p:cNvSpPr>
          <p:nvPr>
            <p:ph type="title"/>
          </p:nvPr>
        </p:nvSpPr>
        <p:spPr/>
        <p:txBody>
          <a:bodyPr/>
          <a:lstStyle/>
          <a:p>
            <a:r>
              <a:rPr lang="en-GB"/>
              <a:t>SECURITY SOLUTIONS</a:t>
            </a:r>
          </a:p>
        </p:txBody>
      </p:sp>
      <p:sp>
        <p:nvSpPr>
          <p:cNvPr id="3" name="Text Placeholder 2">
            <a:extLst>
              <a:ext uri="{FF2B5EF4-FFF2-40B4-BE49-F238E27FC236}">
                <a16:creationId xmlns:a16="http://schemas.microsoft.com/office/drawing/2014/main" id="{DD3BCEF8-4D91-AF53-84E1-47147E15DCAB}"/>
              </a:ext>
            </a:extLst>
          </p:cNvPr>
          <p:cNvSpPr>
            <a:spLocks noGrp="1"/>
          </p:cNvSpPr>
          <p:nvPr>
            <p:ph type="body" idx="11"/>
          </p:nvPr>
        </p:nvSpPr>
        <p:spPr/>
        <p:txBody>
          <a:bodyPr/>
          <a:lstStyle/>
          <a:p>
            <a:r>
              <a:rPr lang="en-US"/>
              <a:t>DNS Detection and Response</a:t>
            </a:r>
            <a:endParaRPr lang="en-GB"/>
          </a:p>
        </p:txBody>
      </p:sp>
      <p:sp>
        <p:nvSpPr>
          <p:cNvPr id="4" name="Slide Number Placeholder 3">
            <a:extLst>
              <a:ext uri="{FF2B5EF4-FFF2-40B4-BE49-F238E27FC236}">
                <a16:creationId xmlns:a16="http://schemas.microsoft.com/office/drawing/2014/main" id="{B2A3F4F8-795A-FF5D-2985-4F79294707C7}"/>
              </a:ext>
            </a:extLst>
          </p:cNvPr>
          <p:cNvSpPr>
            <a:spLocks noGrp="1"/>
          </p:cNvSpPr>
          <p:nvPr>
            <p:ph type="sldNum" sz="quarter" idx="4"/>
          </p:nvPr>
        </p:nvSpPr>
        <p:spPr/>
        <p:txBody>
          <a:bodyPr/>
          <a:lstStyle/>
          <a:p>
            <a:fld id="{BFED2ECA-2287-224B-9022-53D385F324B0}" type="slidenum">
              <a:rPr lang="en-GB" smtClean="0"/>
              <a:t>42</a:t>
            </a:fld>
            <a:endParaRPr lang="en-GB"/>
          </a:p>
        </p:txBody>
      </p:sp>
      <p:grpSp>
        <p:nvGrpSpPr>
          <p:cNvPr id="32" name="Group 31">
            <a:extLst>
              <a:ext uri="{FF2B5EF4-FFF2-40B4-BE49-F238E27FC236}">
                <a16:creationId xmlns:a16="http://schemas.microsoft.com/office/drawing/2014/main" id="{E39394C7-FC3E-37B6-0143-99D6F050F709}"/>
              </a:ext>
            </a:extLst>
          </p:cNvPr>
          <p:cNvGrpSpPr/>
          <p:nvPr/>
        </p:nvGrpSpPr>
        <p:grpSpPr>
          <a:xfrm>
            <a:off x="6075239" y="167602"/>
            <a:ext cx="1208978" cy="259136"/>
            <a:chOff x="588861" y="8950826"/>
            <a:chExt cx="1430622" cy="306644"/>
          </a:xfrm>
        </p:grpSpPr>
        <p:sp>
          <p:nvSpPr>
            <p:cNvPr id="33" name="Text Placeholder 20">
              <a:hlinkClick r:id="rId4" action="ppaction://hlinksldjump"/>
              <a:extLst>
                <a:ext uri="{FF2B5EF4-FFF2-40B4-BE49-F238E27FC236}">
                  <a16:creationId xmlns:a16="http://schemas.microsoft.com/office/drawing/2014/main" id="{76B5F561-E4DA-169A-9D74-D98748B2B466}"/>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34" name="Graphic 33" descr="Arrow Right with solid fill">
              <a:extLst>
                <a:ext uri="{FF2B5EF4-FFF2-40B4-BE49-F238E27FC236}">
                  <a16:creationId xmlns:a16="http://schemas.microsoft.com/office/drawing/2014/main" id="{B1118706-E244-2C81-6BFB-EBB89CC05B0D}"/>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pic>
        <p:nvPicPr>
          <p:cNvPr id="67" name="Picture 66" descr="A circular logo with text on it&#10;&#10;Description automatically generated">
            <a:extLst>
              <a:ext uri="{FF2B5EF4-FFF2-40B4-BE49-F238E27FC236}">
                <a16:creationId xmlns:a16="http://schemas.microsoft.com/office/drawing/2014/main" id="{5B237CF0-0637-FD10-A754-43D895724285}"/>
              </a:ext>
            </a:extLst>
          </p:cNvPr>
          <p:cNvPicPr>
            <a:picLocks noChangeAspect="1"/>
          </p:cNvPicPr>
          <p:nvPr/>
        </p:nvPicPr>
        <p:blipFill>
          <a:blip r:embed="rId7"/>
          <a:stretch>
            <a:fillRect/>
          </a:stretch>
        </p:blipFill>
        <p:spPr>
          <a:xfrm>
            <a:off x="1152744" y="2754907"/>
            <a:ext cx="5254185" cy="4772415"/>
          </a:xfrm>
          <a:prstGeom prst="rect">
            <a:avLst/>
          </a:prstGeom>
        </p:spPr>
      </p:pic>
      <p:sp>
        <p:nvSpPr>
          <p:cNvPr id="68" name="Google Shape;671;g29c166d733e_5_0">
            <a:extLst>
              <a:ext uri="{FF2B5EF4-FFF2-40B4-BE49-F238E27FC236}">
                <a16:creationId xmlns:a16="http://schemas.microsoft.com/office/drawing/2014/main" id="{99B9C559-902D-8BAB-B18E-F5F418B4AB30}"/>
              </a:ext>
            </a:extLst>
          </p:cNvPr>
          <p:cNvSpPr txBox="1"/>
          <p:nvPr/>
        </p:nvSpPr>
        <p:spPr>
          <a:xfrm>
            <a:off x="424823" y="2950810"/>
            <a:ext cx="1656195" cy="984844"/>
          </a:xfrm>
          <a:prstGeom prst="rect">
            <a:avLst/>
          </a:prstGeom>
          <a:noFill/>
          <a:ln>
            <a:noFill/>
          </a:ln>
        </p:spPr>
        <p:txBody>
          <a:bodyPr spcFirstLastPara="1" wrap="square" lIns="121900" tIns="121900" rIns="121900" bIns="121900" anchor="t" anchorCtr="0">
            <a:noAutofit/>
          </a:bodyPr>
          <a:lstStyle/>
          <a:p>
            <a:pPr>
              <a:buSzPts val="1200"/>
            </a:pPr>
            <a:r>
              <a:rPr lang="en-US" sz="1200">
                <a:latin typeface="Lato"/>
                <a:ea typeface="Lato"/>
                <a:cs typeface="Lato"/>
                <a:sym typeface="Lato"/>
              </a:rPr>
              <a:t>Automates remediation actions via ecosystem integrations and shares of DDI data to SOC</a:t>
            </a:r>
            <a:endParaRPr sz="1200">
              <a:latin typeface="Lato"/>
              <a:ea typeface="Lato"/>
              <a:cs typeface="Lato"/>
              <a:sym typeface="Lato"/>
            </a:endParaRPr>
          </a:p>
        </p:txBody>
      </p:sp>
      <p:sp>
        <p:nvSpPr>
          <p:cNvPr id="69" name="Google Shape;672;g29c166d733e_5_0">
            <a:extLst>
              <a:ext uri="{FF2B5EF4-FFF2-40B4-BE49-F238E27FC236}">
                <a16:creationId xmlns:a16="http://schemas.microsoft.com/office/drawing/2014/main" id="{7C05956C-BFEA-DD52-8E41-10767F2B06BD}"/>
              </a:ext>
            </a:extLst>
          </p:cNvPr>
          <p:cNvSpPr txBox="1"/>
          <p:nvPr/>
        </p:nvSpPr>
        <p:spPr>
          <a:xfrm>
            <a:off x="181776" y="6147795"/>
            <a:ext cx="1936831" cy="984844"/>
          </a:xfrm>
          <a:prstGeom prst="rect">
            <a:avLst/>
          </a:prstGeom>
          <a:noFill/>
          <a:ln>
            <a:noFill/>
          </a:ln>
        </p:spPr>
        <p:txBody>
          <a:bodyPr spcFirstLastPara="1" wrap="square" lIns="121900" tIns="121900" rIns="121900" bIns="121900" anchor="t" anchorCtr="0">
            <a:noAutofit/>
          </a:bodyPr>
          <a:lstStyle/>
          <a:p>
            <a:pPr>
              <a:buSzPts val="1200"/>
            </a:pPr>
            <a:r>
              <a:rPr lang="en-US" sz="1200">
                <a:latin typeface="Lato"/>
                <a:ea typeface="Lato"/>
                <a:cs typeface="Lato"/>
                <a:sym typeface="Lato"/>
              </a:rPr>
              <a:t>Detects suspicious and malicious actor infrastructure, including near-real time detection </a:t>
            </a:r>
            <a:br>
              <a:rPr lang="en-US" sz="1200">
                <a:latin typeface="Lato"/>
                <a:ea typeface="Lato"/>
                <a:cs typeface="Lato"/>
                <a:sym typeface="Lato"/>
              </a:rPr>
            </a:br>
            <a:r>
              <a:rPr lang="en-US" sz="1200">
                <a:latin typeface="Lato"/>
                <a:ea typeface="Lato"/>
                <a:cs typeface="Lato"/>
                <a:sym typeface="Lato"/>
              </a:rPr>
              <a:t>of many threats</a:t>
            </a:r>
            <a:endParaRPr sz="1200">
              <a:latin typeface="Lato"/>
              <a:ea typeface="Lato"/>
              <a:cs typeface="Lato"/>
              <a:sym typeface="Lato"/>
            </a:endParaRPr>
          </a:p>
        </p:txBody>
      </p:sp>
      <p:sp>
        <p:nvSpPr>
          <p:cNvPr id="70" name="Google Shape;673;g29c166d733e_5_0">
            <a:extLst>
              <a:ext uri="{FF2B5EF4-FFF2-40B4-BE49-F238E27FC236}">
                <a16:creationId xmlns:a16="http://schemas.microsoft.com/office/drawing/2014/main" id="{F5D809B8-002D-FD3A-8A55-4ED50F0573D2}"/>
              </a:ext>
            </a:extLst>
          </p:cNvPr>
          <p:cNvSpPr txBox="1"/>
          <p:nvPr/>
        </p:nvSpPr>
        <p:spPr>
          <a:xfrm>
            <a:off x="5303103" y="6585611"/>
            <a:ext cx="2168983" cy="1085177"/>
          </a:xfrm>
          <a:prstGeom prst="rect">
            <a:avLst/>
          </a:prstGeom>
          <a:noFill/>
          <a:ln>
            <a:noFill/>
          </a:ln>
        </p:spPr>
        <p:txBody>
          <a:bodyPr spcFirstLastPara="1" wrap="square" lIns="121900" tIns="121900" rIns="121900" bIns="121900" anchor="t" anchorCtr="0">
            <a:noAutofit/>
          </a:bodyPr>
          <a:lstStyle/>
          <a:p>
            <a:pPr>
              <a:buSzPts val="1200"/>
            </a:pPr>
            <a:r>
              <a:rPr lang="en-US" sz="1200">
                <a:latin typeface="Lato"/>
                <a:ea typeface="Lato"/>
                <a:cs typeface="Lato"/>
                <a:sym typeface="Lato"/>
              </a:rPr>
              <a:t>Blocks phishing, DGA, C2, Malware, Ransomware, Exfiltration and Suspicious Domains</a:t>
            </a:r>
            <a:endParaRPr sz="1200">
              <a:latin typeface="Lato"/>
              <a:ea typeface="Lato"/>
              <a:cs typeface="Lato"/>
              <a:sym typeface="Lato"/>
            </a:endParaRPr>
          </a:p>
          <a:p>
            <a:pPr>
              <a:buSzPts val="1400"/>
            </a:pPr>
            <a:endParaRPr sz="1200">
              <a:latin typeface="Lato"/>
              <a:ea typeface="Lato"/>
              <a:cs typeface="Lato"/>
              <a:sym typeface="Lato"/>
            </a:endParaRPr>
          </a:p>
        </p:txBody>
      </p:sp>
      <p:sp>
        <p:nvSpPr>
          <p:cNvPr id="71" name="Google Shape;674;g29c166d733e_5_0">
            <a:extLst>
              <a:ext uri="{FF2B5EF4-FFF2-40B4-BE49-F238E27FC236}">
                <a16:creationId xmlns:a16="http://schemas.microsoft.com/office/drawing/2014/main" id="{96B5ECDB-E845-914D-4115-514F8F80E89D}"/>
              </a:ext>
            </a:extLst>
          </p:cNvPr>
          <p:cNvSpPr txBox="1"/>
          <p:nvPr/>
        </p:nvSpPr>
        <p:spPr>
          <a:xfrm>
            <a:off x="1840889" y="7443711"/>
            <a:ext cx="1627421" cy="615513"/>
          </a:xfrm>
          <a:prstGeom prst="rect">
            <a:avLst/>
          </a:prstGeom>
          <a:noFill/>
          <a:ln>
            <a:noFill/>
          </a:ln>
        </p:spPr>
        <p:txBody>
          <a:bodyPr spcFirstLastPara="1" wrap="square" lIns="121900" tIns="121900" rIns="121900" bIns="121900" anchor="t" anchorCtr="0">
            <a:spAutoFit/>
          </a:bodyPr>
          <a:lstStyle/>
          <a:p>
            <a:pPr algn="r"/>
            <a:r>
              <a:rPr lang="en-US" sz="1200">
                <a:latin typeface="Lato"/>
                <a:ea typeface="Lato"/>
                <a:cs typeface="Lato"/>
                <a:sym typeface="Lato"/>
              </a:rPr>
              <a:t>Blocks at the intent to communicate </a:t>
            </a:r>
            <a:endParaRPr sz="1200"/>
          </a:p>
        </p:txBody>
      </p:sp>
      <p:sp>
        <p:nvSpPr>
          <p:cNvPr id="72" name="Google Shape;675;g29c166d733e_5_0">
            <a:extLst>
              <a:ext uri="{FF2B5EF4-FFF2-40B4-BE49-F238E27FC236}">
                <a16:creationId xmlns:a16="http://schemas.microsoft.com/office/drawing/2014/main" id="{19B98B70-561F-8BE3-A640-A53939CBD390}"/>
              </a:ext>
            </a:extLst>
          </p:cNvPr>
          <p:cNvSpPr txBox="1"/>
          <p:nvPr/>
        </p:nvSpPr>
        <p:spPr>
          <a:xfrm>
            <a:off x="5816334" y="3336453"/>
            <a:ext cx="1611568" cy="984845"/>
          </a:xfrm>
          <a:prstGeom prst="rect">
            <a:avLst/>
          </a:prstGeom>
          <a:noFill/>
          <a:ln>
            <a:noFill/>
          </a:ln>
        </p:spPr>
        <p:txBody>
          <a:bodyPr spcFirstLastPara="1" wrap="square" lIns="121900" tIns="121900" rIns="121900" bIns="121900" anchor="t" anchorCtr="0">
            <a:spAutoFit/>
          </a:bodyPr>
          <a:lstStyle/>
          <a:p>
            <a:r>
              <a:rPr lang="en-US" sz="1200">
                <a:latin typeface="Lato"/>
                <a:ea typeface="Lato"/>
                <a:cs typeface="Lato"/>
                <a:sym typeface="La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Automates responses </a:t>
            </a:r>
            <a:r>
              <a:rPr lang="en-US" sz="1200">
                <a:latin typeface="Lato"/>
                <a:ea typeface="Lato"/>
                <a:cs typeface="Lato"/>
                <a:sym typeface="La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based</a:t>
            </a:r>
            <a:r>
              <a:rPr lang="en-US" sz="1200">
                <a:latin typeface="Lato"/>
                <a:ea typeface="Lato"/>
                <a:cs typeface="Lato"/>
                <a:sym typeface="La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 </a:t>
            </a:r>
            <a:r>
              <a:rPr lang="en-US" sz="1200">
                <a:latin typeface="Lato"/>
                <a:ea typeface="Lato"/>
                <a:cs typeface="Lato"/>
                <a:sym typeface="La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on user and </a:t>
            </a:r>
            <a:r>
              <a:rPr lang="en-US" sz="1200">
                <a:latin typeface="Lato"/>
                <a:ea typeface="Lato"/>
                <a:cs typeface="Lato"/>
                <a:sym typeface="La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device context</a:t>
            </a:r>
            <a:endParaRPr lang="en-US" sz="1200"/>
          </a:p>
        </p:txBody>
      </p:sp>
      <p:grpSp>
        <p:nvGrpSpPr>
          <p:cNvPr id="79" name="Group 78">
            <a:extLst>
              <a:ext uri="{FF2B5EF4-FFF2-40B4-BE49-F238E27FC236}">
                <a16:creationId xmlns:a16="http://schemas.microsoft.com/office/drawing/2014/main" id="{13FEFB1E-81A7-EF0D-D7BC-F15B88924448}"/>
              </a:ext>
            </a:extLst>
          </p:cNvPr>
          <p:cNvGrpSpPr/>
          <p:nvPr/>
        </p:nvGrpSpPr>
        <p:grpSpPr>
          <a:xfrm>
            <a:off x="1951103" y="6547202"/>
            <a:ext cx="1778547" cy="876864"/>
            <a:chOff x="3262348" y="4072040"/>
            <a:chExt cx="1333910" cy="657648"/>
          </a:xfrm>
        </p:grpSpPr>
        <p:grpSp>
          <p:nvGrpSpPr>
            <p:cNvPr id="80" name="Group 79">
              <a:extLst>
                <a:ext uri="{FF2B5EF4-FFF2-40B4-BE49-F238E27FC236}">
                  <a16:creationId xmlns:a16="http://schemas.microsoft.com/office/drawing/2014/main" id="{9A6B7EC6-7D7E-96DE-FDA8-407DDE35827D}"/>
                </a:ext>
              </a:extLst>
            </p:cNvPr>
            <p:cNvGrpSpPr/>
            <p:nvPr/>
          </p:nvGrpSpPr>
          <p:grpSpPr>
            <a:xfrm flipH="1" flipV="1">
              <a:off x="3311625" y="4072040"/>
              <a:ext cx="1284633" cy="608930"/>
              <a:chOff x="2675743" y="542613"/>
              <a:chExt cx="1106153" cy="608931"/>
            </a:xfrm>
          </p:grpSpPr>
          <p:cxnSp>
            <p:nvCxnSpPr>
              <p:cNvPr id="82" name="Straight Connector 81">
                <a:extLst>
                  <a:ext uri="{FF2B5EF4-FFF2-40B4-BE49-F238E27FC236}">
                    <a16:creationId xmlns:a16="http://schemas.microsoft.com/office/drawing/2014/main" id="{99448FA4-58E4-C65B-2489-5B1A20F69825}"/>
                  </a:ext>
                </a:extLst>
              </p:cNvPr>
              <p:cNvCxnSpPr>
                <a:cxnSpLocks/>
              </p:cNvCxnSpPr>
              <p:nvPr/>
            </p:nvCxnSpPr>
            <p:spPr>
              <a:xfrm flipV="1">
                <a:off x="2675743" y="542613"/>
                <a:ext cx="0" cy="6089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2AD2395-752D-2FCF-04B2-44DB3FC3F847}"/>
                  </a:ext>
                </a:extLst>
              </p:cNvPr>
              <p:cNvCxnSpPr>
                <a:cxnSpLocks/>
              </p:cNvCxnSpPr>
              <p:nvPr/>
            </p:nvCxnSpPr>
            <p:spPr>
              <a:xfrm flipH="1">
                <a:off x="2676706" y="542613"/>
                <a:ext cx="110519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7C8F05C5-6423-16EB-8655-B03C5C080813}"/>
                </a:ext>
              </a:extLst>
            </p:cNvPr>
            <p:cNvPicPr>
              <a:picLocks noChangeAspect="1"/>
            </p:cNvPicPr>
            <p:nvPr/>
          </p:nvPicPr>
          <p:blipFill>
            <a:blip r:embed="rId3"/>
            <a:stretch>
              <a:fillRect/>
            </a:stretch>
          </p:blipFill>
          <p:spPr>
            <a:xfrm>
              <a:off x="3262348" y="4632252"/>
              <a:ext cx="97436" cy="97436"/>
            </a:xfrm>
            <a:prstGeom prst="rect">
              <a:avLst/>
            </a:prstGeom>
            <a:ln w="19050">
              <a:noFill/>
            </a:ln>
          </p:spPr>
        </p:pic>
      </p:grpSp>
      <p:sp>
        <p:nvSpPr>
          <p:cNvPr id="90" name="Google Shape;1016;p14">
            <a:extLst>
              <a:ext uri="{FF2B5EF4-FFF2-40B4-BE49-F238E27FC236}">
                <a16:creationId xmlns:a16="http://schemas.microsoft.com/office/drawing/2014/main" id="{DAFB3160-3C39-1D5D-F51B-C8EDB12E9BC0}"/>
              </a:ext>
            </a:extLst>
          </p:cNvPr>
          <p:cNvSpPr txBox="1"/>
          <p:nvPr/>
        </p:nvSpPr>
        <p:spPr>
          <a:xfrm>
            <a:off x="433292" y="2728587"/>
            <a:ext cx="1166401" cy="348824"/>
          </a:xfrm>
          <a:prstGeom prst="rect">
            <a:avLst/>
          </a:prstGeom>
          <a:noFill/>
          <a:ln>
            <a:noFill/>
          </a:ln>
        </p:spPr>
        <p:txBody>
          <a:bodyPr spcFirstLastPara="1" wrap="square" lIns="121900" tIns="60933" rIns="121900" bIns="60933" anchor="t" anchorCtr="0">
            <a:spAutoFit/>
          </a:bodyPr>
          <a:lstStyle/>
          <a:p>
            <a:r>
              <a:rPr lang="en-US" sz="1467" b="1">
                <a:solidFill>
                  <a:schemeClr val="accent1"/>
                </a:solidFill>
                <a:latin typeface="Lato" panose="020F0502020204030203" pitchFamily="34" charset="77"/>
              </a:rPr>
              <a:t>RESPOND</a:t>
            </a:r>
          </a:p>
        </p:txBody>
      </p:sp>
      <p:sp>
        <p:nvSpPr>
          <p:cNvPr id="91" name="Google Shape;1016;p14">
            <a:extLst>
              <a:ext uri="{FF2B5EF4-FFF2-40B4-BE49-F238E27FC236}">
                <a16:creationId xmlns:a16="http://schemas.microsoft.com/office/drawing/2014/main" id="{65EAA481-1089-2A92-BD9C-3C49D6223678}"/>
              </a:ext>
            </a:extLst>
          </p:cNvPr>
          <p:cNvSpPr txBox="1"/>
          <p:nvPr/>
        </p:nvSpPr>
        <p:spPr>
          <a:xfrm>
            <a:off x="190371" y="5938412"/>
            <a:ext cx="1166401" cy="348824"/>
          </a:xfrm>
          <a:prstGeom prst="rect">
            <a:avLst/>
          </a:prstGeom>
          <a:noFill/>
          <a:ln>
            <a:noFill/>
          </a:ln>
        </p:spPr>
        <p:txBody>
          <a:bodyPr spcFirstLastPara="1" wrap="square" lIns="121900" tIns="60933" rIns="121900" bIns="60933" anchor="t" anchorCtr="0">
            <a:spAutoFit/>
          </a:bodyPr>
          <a:lstStyle/>
          <a:p>
            <a:r>
              <a:rPr lang="en-US" sz="1467" b="1">
                <a:solidFill>
                  <a:schemeClr val="accent1"/>
                </a:solidFill>
                <a:latin typeface="Lato" panose="020F0502020204030203" pitchFamily="34" charset="77"/>
              </a:rPr>
              <a:t>DETECT</a:t>
            </a:r>
          </a:p>
        </p:txBody>
      </p:sp>
      <p:sp>
        <p:nvSpPr>
          <p:cNvPr id="92" name="Google Shape;1016;p14">
            <a:extLst>
              <a:ext uri="{FF2B5EF4-FFF2-40B4-BE49-F238E27FC236}">
                <a16:creationId xmlns:a16="http://schemas.microsoft.com/office/drawing/2014/main" id="{5B3B1197-CFCC-A111-4F77-6002BD578370}"/>
              </a:ext>
            </a:extLst>
          </p:cNvPr>
          <p:cNvSpPr txBox="1"/>
          <p:nvPr/>
        </p:nvSpPr>
        <p:spPr>
          <a:xfrm>
            <a:off x="6071616" y="6283987"/>
            <a:ext cx="1166401" cy="348824"/>
          </a:xfrm>
          <a:prstGeom prst="rect">
            <a:avLst/>
          </a:prstGeom>
          <a:noFill/>
          <a:ln>
            <a:noFill/>
          </a:ln>
        </p:spPr>
        <p:txBody>
          <a:bodyPr spcFirstLastPara="1" wrap="square" lIns="121900" tIns="60933" rIns="121900" bIns="60933" anchor="t" anchorCtr="0">
            <a:spAutoFit/>
          </a:bodyPr>
          <a:lstStyle/>
          <a:p>
            <a:r>
              <a:rPr lang="en-US" sz="1467" b="1">
                <a:solidFill>
                  <a:schemeClr val="accent1"/>
                </a:solidFill>
                <a:latin typeface="Lato" panose="020F0502020204030203" pitchFamily="34" charset="77"/>
              </a:rPr>
              <a:t>PROTECT</a:t>
            </a:r>
          </a:p>
        </p:txBody>
      </p:sp>
      <p:sp>
        <p:nvSpPr>
          <p:cNvPr id="93" name="Google Shape;1016;p14">
            <a:extLst>
              <a:ext uri="{FF2B5EF4-FFF2-40B4-BE49-F238E27FC236}">
                <a16:creationId xmlns:a16="http://schemas.microsoft.com/office/drawing/2014/main" id="{01EE1944-3D12-2CF0-CBC5-925E292A5B57}"/>
              </a:ext>
            </a:extLst>
          </p:cNvPr>
          <p:cNvSpPr txBox="1"/>
          <p:nvPr/>
        </p:nvSpPr>
        <p:spPr>
          <a:xfrm>
            <a:off x="5799782" y="3051211"/>
            <a:ext cx="1166401" cy="348824"/>
          </a:xfrm>
          <a:prstGeom prst="rect">
            <a:avLst/>
          </a:prstGeom>
          <a:noFill/>
          <a:ln>
            <a:noFill/>
          </a:ln>
        </p:spPr>
        <p:txBody>
          <a:bodyPr spcFirstLastPara="1" wrap="square" lIns="121900" tIns="60933" rIns="121900" bIns="60933" anchor="t" anchorCtr="0">
            <a:spAutoFit/>
          </a:bodyPr>
          <a:lstStyle/>
          <a:p>
            <a:r>
              <a:rPr lang="en-US" sz="1467" b="1">
                <a:solidFill>
                  <a:schemeClr val="accent1"/>
                </a:solidFill>
                <a:latin typeface="Lato" panose="020F0502020204030203" pitchFamily="34" charset="77"/>
              </a:rPr>
              <a:t>IDENTIFY</a:t>
            </a:r>
          </a:p>
        </p:txBody>
      </p:sp>
      <p:sp>
        <p:nvSpPr>
          <p:cNvPr id="94" name="Text Placeholder 20">
            <a:hlinkClick r:id="rId8"/>
            <a:extLst>
              <a:ext uri="{FF2B5EF4-FFF2-40B4-BE49-F238E27FC236}">
                <a16:creationId xmlns:a16="http://schemas.microsoft.com/office/drawing/2014/main" id="{2DB8C86A-E11C-7BDF-FC4F-147D2542128A}"/>
              </a:ext>
            </a:extLst>
          </p:cNvPr>
          <p:cNvSpPr txBox="1">
            <a:spLocks/>
          </p:cNvSpPr>
          <p:nvPr/>
        </p:nvSpPr>
        <p:spPr>
          <a:xfrm>
            <a:off x="604298" y="8371743"/>
            <a:ext cx="6351077" cy="1816457"/>
          </a:xfrm>
          <a:prstGeom prst="roundRect">
            <a:avLst>
              <a:gd name="adj" fmla="val 3898"/>
            </a:avLst>
          </a:prstGeom>
          <a:solidFill>
            <a:schemeClr val="bg1">
              <a:lumMod val="85000"/>
            </a:schemeClr>
          </a:solidFill>
          <a:ln w="38100">
            <a:noFill/>
          </a:ln>
        </p:spPr>
        <p:txBody>
          <a:bodyPr lIns="144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0"/>
              </a:spcBef>
              <a:spcAft>
                <a:spcPts val="300"/>
              </a:spcAft>
              <a:buClr>
                <a:schemeClr val="dk1"/>
              </a:buClr>
              <a:buSzPts val="1000"/>
              <a:buNone/>
            </a:pPr>
            <a:r>
              <a:rPr lang="en-US" sz="1600">
                <a:latin typeface="Lato" panose="020F0502020204030203" pitchFamily="34" charset="77"/>
              </a:rPr>
              <a:t>         </a:t>
            </a:r>
            <a:r>
              <a:rPr lang="en-US" sz="1600" b="0" i="0" u="none" strike="noStrike">
                <a:effectLst/>
                <a:latin typeface="Lato" panose="020F0502020204030203" pitchFamily="34" charset="77"/>
              </a:rPr>
              <a:t>DNS is the unsung hero in cybersecurity, transforming threat detection and intelligence with every query. </a:t>
            </a:r>
            <a:r>
              <a:rPr lang="en-US" sz="1600" b="1" i="0" u="none" strike="noStrike">
                <a:solidFill>
                  <a:schemeClr val="accent1"/>
                </a:solidFill>
                <a:effectLst/>
                <a:latin typeface="Lato" panose="020F0502020204030203" pitchFamily="34" charset="77"/>
              </a:rPr>
              <a:t>Infoblox elevates DNS </a:t>
            </a:r>
            <a:r>
              <a:rPr lang="en-US" sz="1600" b="1" i="0" u="none" strike="noStrike">
                <a:effectLst/>
                <a:latin typeface="Lato" panose="020F0502020204030203" pitchFamily="34" charset="77"/>
              </a:rPr>
              <a:t>from a basic network function to a cornerstone of cybersecurity strategy”.</a:t>
            </a:r>
            <a:r>
              <a:rPr lang="en-US" sz="1600" b="0" i="0" u="none" strike="noStrike">
                <a:effectLst/>
                <a:latin typeface="Lato" panose="020F0502020204030203" pitchFamily="34" charset="77"/>
              </a:rPr>
              <a:t> – </a:t>
            </a:r>
            <a:r>
              <a:rPr lang="en-US" sz="1600" b="0" i="0" u="none" strike="noStrike">
                <a:solidFill>
                  <a:schemeClr val="accent1"/>
                </a:solidFill>
                <a:effectLst/>
                <a:latin typeface="Lato" panose="020F0502020204030203" pitchFamily="34" charset="77"/>
              </a:rPr>
              <a:t>Christopher Kissel, Research </a:t>
            </a:r>
            <a:r>
              <a:rPr lang="en-US" sz="1600">
                <a:solidFill>
                  <a:schemeClr val="accent1"/>
                </a:solidFill>
                <a:latin typeface="Lato" panose="020F0502020204030203" pitchFamily="34" charset="77"/>
              </a:rPr>
              <a:t>V</a:t>
            </a:r>
            <a:r>
              <a:rPr lang="en-US" sz="1600" b="0" i="0" u="none" strike="noStrike">
                <a:solidFill>
                  <a:schemeClr val="accent1"/>
                </a:solidFill>
                <a:effectLst/>
                <a:latin typeface="Lato" panose="020F0502020204030203" pitchFamily="34" charset="77"/>
              </a:rPr>
              <a:t>ice </a:t>
            </a:r>
            <a:r>
              <a:rPr lang="en-US" sz="1600">
                <a:solidFill>
                  <a:schemeClr val="accent1"/>
                </a:solidFill>
                <a:latin typeface="Lato" panose="020F0502020204030203" pitchFamily="34" charset="77"/>
              </a:rPr>
              <a:t>P</a:t>
            </a:r>
            <a:r>
              <a:rPr lang="en-US" sz="1600" b="0" i="0" u="none" strike="noStrike">
                <a:solidFill>
                  <a:schemeClr val="accent1"/>
                </a:solidFill>
                <a:effectLst/>
                <a:latin typeface="Lato" panose="020F0502020204030203" pitchFamily="34" charset="77"/>
              </a:rPr>
              <a:t>resident, Security and Trust at IDC</a:t>
            </a:r>
            <a:endParaRPr lang="en-US" sz="1600">
              <a:solidFill>
                <a:schemeClr val="accent1"/>
              </a:solidFill>
              <a:latin typeface="Lato" panose="020F0502020204030203" pitchFamily="34" charset="77"/>
            </a:endParaRPr>
          </a:p>
          <a:p>
            <a:pPr marL="0" indent="0">
              <a:spcBef>
                <a:spcPts val="0"/>
              </a:spcBef>
              <a:spcAft>
                <a:spcPts val="300"/>
              </a:spcAft>
              <a:buClr>
                <a:schemeClr val="dk1"/>
              </a:buClr>
              <a:buSzPts val="1000"/>
              <a:buNone/>
            </a:pPr>
            <a:endParaRPr lang="en-US" sz="1600"/>
          </a:p>
        </p:txBody>
      </p:sp>
      <p:sp>
        <p:nvSpPr>
          <p:cNvPr id="98" name="TextBox 97">
            <a:extLst>
              <a:ext uri="{FF2B5EF4-FFF2-40B4-BE49-F238E27FC236}">
                <a16:creationId xmlns:a16="http://schemas.microsoft.com/office/drawing/2014/main" id="{FF11FA5E-F5E2-9122-BBEE-AC5BAF701702}"/>
              </a:ext>
            </a:extLst>
          </p:cNvPr>
          <p:cNvSpPr txBox="1"/>
          <p:nvPr/>
        </p:nvSpPr>
        <p:spPr>
          <a:xfrm>
            <a:off x="604298" y="8145600"/>
            <a:ext cx="288695" cy="1446550"/>
          </a:xfrm>
          <a:prstGeom prst="rect">
            <a:avLst/>
          </a:prstGeom>
          <a:noFill/>
        </p:spPr>
        <p:txBody>
          <a:bodyPr wrap="square">
            <a:spAutoFit/>
          </a:bodyPr>
          <a:lstStyle/>
          <a:p>
            <a:r>
              <a:rPr lang="en-GB" sz="8800" b="1" i="0" u="none" strike="noStrike">
                <a:solidFill>
                  <a:schemeClr val="accent1"/>
                </a:solidFill>
                <a:effectLst/>
                <a:latin typeface="Lato"/>
                <a:sym typeface="Lato"/>
              </a:rPr>
              <a:t>“</a:t>
            </a:r>
            <a:endParaRPr lang="en-US" sz="8800"/>
          </a:p>
        </p:txBody>
      </p:sp>
    </p:spTree>
    <p:extLst>
      <p:ext uri="{BB962C8B-B14F-4D97-AF65-F5344CB8AC3E}">
        <p14:creationId xmlns:p14="http://schemas.microsoft.com/office/powerpoint/2010/main" val="35148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62B26-14B0-7A97-A9B7-A33A273D2677}"/>
              </a:ext>
            </a:extLst>
          </p:cNvPr>
          <p:cNvSpPr>
            <a:spLocks noGrp="1"/>
          </p:cNvSpPr>
          <p:nvPr>
            <p:ph type="title"/>
          </p:nvPr>
        </p:nvSpPr>
        <p:spPr/>
        <p:txBody>
          <a:bodyPr/>
          <a:lstStyle/>
          <a:p>
            <a:r>
              <a:rPr lang="en-GB"/>
              <a:t>SECURITY SOLUTIONS</a:t>
            </a:r>
          </a:p>
        </p:txBody>
      </p:sp>
      <p:sp>
        <p:nvSpPr>
          <p:cNvPr id="3" name="Text Placeholder 2">
            <a:extLst>
              <a:ext uri="{FF2B5EF4-FFF2-40B4-BE49-F238E27FC236}">
                <a16:creationId xmlns:a16="http://schemas.microsoft.com/office/drawing/2014/main" id="{60AEC748-3936-4221-A047-23B9BA950A6D}"/>
              </a:ext>
            </a:extLst>
          </p:cNvPr>
          <p:cNvSpPr>
            <a:spLocks noGrp="1"/>
          </p:cNvSpPr>
          <p:nvPr>
            <p:ph type="body" idx="11"/>
          </p:nvPr>
        </p:nvSpPr>
        <p:spPr/>
        <p:txBody>
          <a:bodyPr/>
          <a:lstStyle/>
          <a:p>
            <a:r>
              <a:rPr lang="en-GB"/>
              <a:t>Infoblox Threat </a:t>
            </a:r>
            <a:r>
              <a:rPr lang="en-US"/>
              <a:t>Defense</a:t>
            </a:r>
            <a:r>
              <a:rPr lang="en-GB"/>
              <a:t> </a:t>
            </a:r>
          </a:p>
        </p:txBody>
      </p:sp>
      <p:sp>
        <p:nvSpPr>
          <p:cNvPr id="4" name="Slide Number Placeholder 3">
            <a:extLst>
              <a:ext uri="{FF2B5EF4-FFF2-40B4-BE49-F238E27FC236}">
                <a16:creationId xmlns:a16="http://schemas.microsoft.com/office/drawing/2014/main" id="{09121349-CA39-8FB9-196D-DC7706D5E4DF}"/>
              </a:ext>
            </a:extLst>
          </p:cNvPr>
          <p:cNvSpPr>
            <a:spLocks noGrp="1"/>
          </p:cNvSpPr>
          <p:nvPr>
            <p:ph type="sldNum" sz="quarter" idx="4"/>
          </p:nvPr>
        </p:nvSpPr>
        <p:spPr/>
        <p:txBody>
          <a:bodyPr/>
          <a:lstStyle/>
          <a:p>
            <a:fld id="{BFED2ECA-2287-224B-9022-53D385F324B0}" type="slidenum">
              <a:rPr lang="en-GB" smtClean="0"/>
              <a:t>43</a:t>
            </a:fld>
            <a:endParaRPr lang="en-GB"/>
          </a:p>
        </p:txBody>
      </p:sp>
      <p:sp>
        <p:nvSpPr>
          <p:cNvPr id="5" name="Rectangle 4">
            <a:extLst>
              <a:ext uri="{FF2B5EF4-FFF2-40B4-BE49-F238E27FC236}">
                <a16:creationId xmlns:a16="http://schemas.microsoft.com/office/drawing/2014/main" id="{71D2A072-78F9-64D0-0EAD-55FE5E2897F0}"/>
              </a:ext>
            </a:extLst>
          </p:cNvPr>
          <p:cNvSpPr/>
          <p:nvPr/>
        </p:nvSpPr>
        <p:spPr>
          <a:xfrm>
            <a:off x="647701" y="2614069"/>
            <a:ext cx="1983138" cy="1090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540000" rtlCol="0" anchor="t"/>
          <a:lstStyle/>
          <a:p>
            <a:pPr algn="ctr"/>
            <a:r>
              <a:rPr lang="en-US" sz="1400">
                <a:solidFill>
                  <a:schemeClr val="bg1"/>
                </a:solidFill>
                <a:latin typeface="+mj-lt"/>
              </a:rPr>
              <a:t>Protective DNS </a:t>
            </a:r>
          </a:p>
        </p:txBody>
      </p:sp>
      <p:sp>
        <p:nvSpPr>
          <p:cNvPr id="6" name="Rectangle 5">
            <a:extLst>
              <a:ext uri="{FF2B5EF4-FFF2-40B4-BE49-F238E27FC236}">
                <a16:creationId xmlns:a16="http://schemas.microsoft.com/office/drawing/2014/main" id="{75FA37E1-4494-C78B-DF8C-108F110DEF1F}"/>
              </a:ext>
            </a:extLst>
          </p:cNvPr>
          <p:cNvSpPr/>
          <p:nvPr/>
        </p:nvSpPr>
        <p:spPr>
          <a:xfrm>
            <a:off x="2772556" y="2625299"/>
            <a:ext cx="1983141" cy="10908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0" rtlCol="0" anchor="t"/>
          <a:lstStyle/>
          <a:p>
            <a:pPr algn="ctr"/>
            <a:r>
              <a:rPr lang="en-US" sz="1400">
                <a:solidFill>
                  <a:schemeClr val="bg1"/>
                </a:solidFill>
                <a:latin typeface="+mj-lt"/>
              </a:rPr>
              <a:t>Threat Insight</a:t>
            </a:r>
          </a:p>
        </p:txBody>
      </p:sp>
      <p:sp>
        <p:nvSpPr>
          <p:cNvPr id="7" name="Rectangle 6">
            <a:extLst>
              <a:ext uri="{FF2B5EF4-FFF2-40B4-BE49-F238E27FC236}">
                <a16:creationId xmlns:a16="http://schemas.microsoft.com/office/drawing/2014/main" id="{A0487809-5442-146D-12E6-B69BEA2AB291}"/>
              </a:ext>
            </a:extLst>
          </p:cNvPr>
          <p:cNvSpPr/>
          <p:nvPr/>
        </p:nvSpPr>
        <p:spPr>
          <a:xfrm>
            <a:off x="4928834" y="2625299"/>
            <a:ext cx="1983141" cy="109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0" rtlCol="0" anchor="t"/>
          <a:lstStyle/>
          <a:p>
            <a:pPr algn="ctr"/>
            <a:r>
              <a:rPr lang="en-US" sz="1400">
                <a:solidFill>
                  <a:schemeClr val="tx1"/>
                </a:solidFill>
                <a:latin typeface="+mj-lt"/>
              </a:rPr>
              <a:t>Lookalike Domain Monitoring</a:t>
            </a:r>
          </a:p>
        </p:txBody>
      </p:sp>
      <p:sp>
        <p:nvSpPr>
          <p:cNvPr id="8" name="Rectangle 7">
            <a:extLst>
              <a:ext uri="{FF2B5EF4-FFF2-40B4-BE49-F238E27FC236}">
                <a16:creationId xmlns:a16="http://schemas.microsoft.com/office/drawing/2014/main" id="{390A51E1-95EF-ED53-0DDB-475272C8754B}"/>
              </a:ext>
            </a:extLst>
          </p:cNvPr>
          <p:cNvSpPr/>
          <p:nvPr/>
        </p:nvSpPr>
        <p:spPr>
          <a:xfrm>
            <a:off x="647701" y="6444937"/>
            <a:ext cx="1983142" cy="10908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0" rtlCol="0" anchor="t"/>
          <a:lstStyle/>
          <a:p>
            <a:pPr algn="ctr"/>
            <a:r>
              <a:rPr lang="en-US" sz="1400">
                <a:solidFill>
                  <a:schemeClr val="bg1"/>
                </a:solidFill>
                <a:latin typeface="+mj-lt"/>
              </a:rPr>
              <a:t>SOC Insights</a:t>
            </a:r>
          </a:p>
        </p:txBody>
      </p:sp>
      <p:sp>
        <p:nvSpPr>
          <p:cNvPr id="9" name="Rectangle 8">
            <a:extLst>
              <a:ext uri="{FF2B5EF4-FFF2-40B4-BE49-F238E27FC236}">
                <a16:creationId xmlns:a16="http://schemas.microsoft.com/office/drawing/2014/main" id="{AC1FB4CA-A100-5AC0-3874-7E1CADB5E356}"/>
              </a:ext>
            </a:extLst>
          </p:cNvPr>
          <p:cNvSpPr/>
          <p:nvPr/>
        </p:nvSpPr>
        <p:spPr>
          <a:xfrm>
            <a:off x="2797692" y="6444937"/>
            <a:ext cx="1983142" cy="109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540000" rtlCol="0" anchor="t"/>
          <a:lstStyle/>
          <a:p>
            <a:pPr algn="ctr"/>
            <a:r>
              <a:rPr lang="en-US" sz="1400">
                <a:solidFill>
                  <a:srgbClr val="000000"/>
                </a:solidFill>
                <a:latin typeface="+mj-lt"/>
              </a:rPr>
              <a:t>Dossier</a:t>
            </a:r>
          </a:p>
        </p:txBody>
      </p:sp>
      <p:sp>
        <p:nvSpPr>
          <p:cNvPr id="10" name="Rectangle 9">
            <a:extLst>
              <a:ext uri="{FF2B5EF4-FFF2-40B4-BE49-F238E27FC236}">
                <a16:creationId xmlns:a16="http://schemas.microsoft.com/office/drawing/2014/main" id="{E6172020-E687-D5DB-C20A-CEB455A59E2B}"/>
              </a:ext>
            </a:extLst>
          </p:cNvPr>
          <p:cNvSpPr/>
          <p:nvPr/>
        </p:nvSpPr>
        <p:spPr>
          <a:xfrm>
            <a:off x="647701" y="3820050"/>
            <a:ext cx="1983138" cy="2032959"/>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a:spcBef>
                <a:spcPts val="600"/>
              </a:spcBef>
              <a:spcAft>
                <a:spcPts val="600"/>
              </a:spcAft>
            </a:pPr>
            <a:r>
              <a:rPr lang="en-US" sz="1200">
                <a:latin typeface="Lato Heavy" panose="020F0502020204030203" pitchFamily="34" charset="0"/>
              </a:rPr>
              <a:t>Block phishing, ransomware, malware C2</a:t>
            </a:r>
          </a:p>
          <a:p>
            <a:pPr>
              <a:spcBef>
                <a:spcPts val="600"/>
              </a:spcBef>
              <a:spcAft>
                <a:spcPts val="600"/>
              </a:spcAft>
            </a:pPr>
            <a:r>
              <a:rPr lang="en-US" sz="1200">
                <a:latin typeface="Lato Heavy" panose="020F0502020204030203" pitchFamily="34" charset="0"/>
              </a:rPr>
              <a:t>Block suspicious domains </a:t>
            </a:r>
          </a:p>
        </p:txBody>
      </p:sp>
      <p:sp>
        <p:nvSpPr>
          <p:cNvPr id="11" name="Rectangle 10">
            <a:extLst>
              <a:ext uri="{FF2B5EF4-FFF2-40B4-BE49-F238E27FC236}">
                <a16:creationId xmlns:a16="http://schemas.microsoft.com/office/drawing/2014/main" id="{1F24C744-354A-F919-2BE9-30BC431CC8AD}"/>
              </a:ext>
            </a:extLst>
          </p:cNvPr>
          <p:cNvSpPr/>
          <p:nvPr/>
        </p:nvSpPr>
        <p:spPr>
          <a:xfrm>
            <a:off x="2785129" y="3820050"/>
            <a:ext cx="1983141" cy="2032959"/>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a:spcBef>
                <a:spcPts val="600"/>
              </a:spcBef>
              <a:spcAft>
                <a:spcPts val="600"/>
              </a:spcAft>
            </a:pPr>
            <a:r>
              <a:rPr lang="en-US" sz="1200">
                <a:latin typeface="Lato Heavy" panose="020F0502020204030203" pitchFamily="34" charset="0"/>
              </a:rPr>
              <a:t>Real-time streaming analytics to detect/block data exfiltration, DGAs, and Zero Day DNS </a:t>
            </a:r>
          </a:p>
          <a:p>
            <a:pPr>
              <a:spcBef>
                <a:spcPts val="600"/>
              </a:spcBef>
              <a:spcAft>
                <a:spcPts val="600"/>
              </a:spcAft>
            </a:pPr>
            <a:r>
              <a:rPr lang="en-US" sz="1200">
                <a:latin typeface="Lato Heavy" panose="020F0502020204030203" pitchFamily="34" charset="0"/>
              </a:rPr>
              <a:t>Examines all DNS records (e.g., A, AAAA, CNAME, MX, NS, SOA, TXT, etc.)</a:t>
            </a:r>
          </a:p>
        </p:txBody>
      </p:sp>
      <p:sp>
        <p:nvSpPr>
          <p:cNvPr id="12" name="Rectangle 11">
            <a:extLst>
              <a:ext uri="{FF2B5EF4-FFF2-40B4-BE49-F238E27FC236}">
                <a16:creationId xmlns:a16="http://schemas.microsoft.com/office/drawing/2014/main" id="{95EEE70D-C7B8-D3A7-8686-57459DFD856E}"/>
              </a:ext>
            </a:extLst>
          </p:cNvPr>
          <p:cNvSpPr/>
          <p:nvPr/>
        </p:nvSpPr>
        <p:spPr>
          <a:xfrm>
            <a:off x="4928834" y="3820050"/>
            <a:ext cx="1983141" cy="2032959"/>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a:spcBef>
                <a:spcPts val="600"/>
              </a:spcBef>
              <a:spcAft>
                <a:spcPts val="600"/>
              </a:spcAft>
            </a:pPr>
            <a:r>
              <a:rPr lang="en-US" sz="1200">
                <a:latin typeface="Lato Heavy" panose="020F0502020204030203" pitchFamily="34" charset="0"/>
              </a:rPr>
              <a:t>Monitor and alert on lookalike domains used for phishing, spear phishing, and brand damage </a:t>
            </a:r>
          </a:p>
        </p:txBody>
      </p:sp>
      <p:sp>
        <p:nvSpPr>
          <p:cNvPr id="13" name="Rectangle 12">
            <a:extLst>
              <a:ext uri="{FF2B5EF4-FFF2-40B4-BE49-F238E27FC236}">
                <a16:creationId xmlns:a16="http://schemas.microsoft.com/office/drawing/2014/main" id="{5DDB0E19-B577-3EE9-F4F7-17D3FD2CB735}"/>
              </a:ext>
            </a:extLst>
          </p:cNvPr>
          <p:cNvSpPr/>
          <p:nvPr/>
        </p:nvSpPr>
        <p:spPr>
          <a:xfrm>
            <a:off x="647701" y="7639688"/>
            <a:ext cx="1983142" cy="2032959"/>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marR="45720" algn="l" rtl="0">
              <a:spcBef>
                <a:spcPts val="0"/>
              </a:spcBef>
              <a:spcAft>
                <a:spcPts val="0"/>
              </a:spcAft>
            </a:pPr>
            <a:r>
              <a:rPr lang="en-US" sz="1200">
                <a:solidFill>
                  <a:srgbClr val="000000"/>
                </a:solidFill>
                <a:latin typeface="Lato" panose="020F0502020204030203" pitchFamily="34" charset="77"/>
              </a:rPr>
              <a:t>Leverage AI to turn</a:t>
            </a:r>
            <a:r>
              <a:rPr lang="en-US" sz="1200" b="0" i="0" u="none" strike="noStrike">
                <a:solidFill>
                  <a:srgbClr val="000000"/>
                </a:solidFill>
                <a:effectLst/>
                <a:latin typeface="Lato" panose="020F0502020204030203" pitchFamily="34" charset="77"/>
              </a:rPr>
              <a:t> vast event, network, ecosystem, and unique DNS intelligence data into a manageable set of actionable insights</a:t>
            </a:r>
            <a:endParaRPr lang="en-US" sz="1000" b="0" i="0" u="none" strike="noStrike">
              <a:solidFill>
                <a:srgbClr val="000000"/>
              </a:solidFill>
              <a:effectLst/>
              <a:latin typeface="Lato" panose="020F0502020204030203" pitchFamily="34" charset="77"/>
            </a:endParaRPr>
          </a:p>
          <a:p>
            <a:br>
              <a:rPr lang="en-US" sz="1000">
                <a:latin typeface="Lato" panose="020F0502020204030203" pitchFamily="34" charset="77"/>
              </a:rPr>
            </a:br>
            <a:br>
              <a:rPr lang="en-US" sz="1000">
                <a:latin typeface="Lato" panose="020F0502020204030203" pitchFamily="34" charset="77"/>
              </a:rPr>
            </a:br>
            <a:r>
              <a:rPr lang="en-US" sz="1000">
                <a:latin typeface="Lato" panose="020F0502020204030203" pitchFamily="34" charset="77"/>
              </a:rPr>
              <a:t> </a:t>
            </a:r>
          </a:p>
        </p:txBody>
      </p:sp>
      <p:sp>
        <p:nvSpPr>
          <p:cNvPr id="14" name="Rectangle 13">
            <a:extLst>
              <a:ext uri="{FF2B5EF4-FFF2-40B4-BE49-F238E27FC236}">
                <a16:creationId xmlns:a16="http://schemas.microsoft.com/office/drawing/2014/main" id="{2C35BDAE-0AD5-397D-D9EE-9386DC09BD4F}"/>
              </a:ext>
            </a:extLst>
          </p:cNvPr>
          <p:cNvSpPr/>
          <p:nvPr/>
        </p:nvSpPr>
        <p:spPr>
          <a:xfrm>
            <a:off x="2797692" y="7639688"/>
            <a:ext cx="1983142" cy="2032959"/>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a:spcBef>
                <a:spcPts val="600"/>
              </a:spcBef>
              <a:spcAft>
                <a:spcPts val="600"/>
              </a:spcAft>
            </a:pPr>
            <a:r>
              <a:rPr lang="en-US" sz="1200">
                <a:latin typeface="Lato Heavy" panose="020F0502020204030203" pitchFamily="34" charset="0"/>
              </a:rPr>
              <a:t>Context on threat indicators (e.g., hostnames, URLs, IPs)</a:t>
            </a:r>
          </a:p>
          <a:p>
            <a:pPr>
              <a:spcBef>
                <a:spcPts val="600"/>
              </a:spcBef>
              <a:spcAft>
                <a:spcPts val="600"/>
              </a:spcAft>
            </a:pPr>
            <a:r>
              <a:rPr lang="en-US" sz="1200">
                <a:latin typeface="Lato Heavy" panose="020F0502020204030203" pitchFamily="34" charset="0"/>
              </a:rPr>
              <a:t>Easy view of impacted devices </a:t>
            </a:r>
          </a:p>
        </p:txBody>
      </p:sp>
      <p:sp>
        <p:nvSpPr>
          <p:cNvPr id="15" name="Rectangle 14">
            <a:extLst>
              <a:ext uri="{FF2B5EF4-FFF2-40B4-BE49-F238E27FC236}">
                <a16:creationId xmlns:a16="http://schemas.microsoft.com/office/drawing/2014/main" id="{28E1B1CF-BB37-1459-F668-CC3E0C20062A}"/>
              </a:ext>
            </a:extLst>
          </p:cNvPr>
          <p:cNvSpPr/>
          <p:nvPr/>
        </p:nvSpPr>
        <p:spPr>
          <a:xfrm>
            <a:off x="4922536" y="6444937"/>
            <a:ext cx="1983142" cy="109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540000" rIns="91440" bIns="45720" rtlCol="0" anchor="t"/>
          <a:lstStyle/>
          <a:p>
            <a:pPr algn="ctr"/>
            <a:r>
              <a:rPr lang="en-US" sz="1400">
                <a:solidFill>
                  <a:schemeClr val="bg1"/>
                </a:solidFill>
                <a:latin typeface="+mj-lt"/>
              </a:rPr>
              <a:t>Infoblox</a:t>
            </a:r>
            <a:br>
              <a:rPr lang="en-US" sz="1400">
                <a:solidFill>
                  <a:schemeClr val="bg1"/>
                </a:solidFill>
                <a:latin typeface="+mj-lt"/>
              </a:rPr>
            </a:br>
            <a:r>
              <a:rPr lang="en-US" sz="1400">
                <a:solidFill>
                  <a:schemeClr val="bg1"/>
                </a:solidFill>
                <a:latin typeface="+mj-lt"/>
              </a:rPr>
              <a:t>Ecosystem </a:t>
            </a:r>
            <a:endParaRPr lang="en-US" sz="1400">
              <a:solidFill>
                <a:schemeClr val="bg1"/>
              </a:solidFill>
              <a:latin typeface="+mj-lt"/>
              <a:ea typeface="Lato Black"/>
              <a:cs typeface="Lato Black"/>
            </a:endParaRPr>
          </a:p>
        </p:txBody>
      </p:sp>
      <p:sp>
        <p:nvSpPr>
          <p:cNvPr id="16" name="Rectangle 15">
            <a:extLst>
              <a:ext uri="{FF2B5EF4-FFF2-40B4-BE49-F238E27FC236}">
                <a16:creationId xmlns:a16="http://schemas.microsoft.com/office/drawing/2014/main" id="{B1C61D9B-B83D-74D1-337B-1B654BD29B08}"/>
              </a:ext>
            </a:extLst>
          </p:cNvPr>
          <p:cNvSpPr/>
          <p:nvPr/>
        </p:nvSpPr>
        <p:spPr>
          <a:xfrm>
            <a:off x="4922536" y="7639689"/>
            <a:ext cx="1983142" cy="2032958"/>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a:spcAft>
                <a:spcPts val="600"/>
              </a:spcAft>
            </a:pPr>
            <a:r>
              <a:rPr lang="en-US" sz="1200">
                <a:latin typeface="Lato Heavy" panose="020F0502020204030203" pitchFamily="34" charset="0"/>
              </a:rPr>
              <a:t>Automate  security event response via API-based integrations</a:t>
            </a:r>
          </a:p>
          <a:p>
            <a:pPr>
              <a:spcAft>
                <a:spcPts val="600"/>
              </a:spcAft>
            </a:pPr>
            <a:r>
              <a:rPr lang="en-US" sz="1200">
                <a:latin typeface="Lato Heavy" panose="020F0502020204030203" pitchFamily="34" charset="0"/>
              </a:rPr>
              <a:t>Share contextual data (IPAM/DHCP) for prioritization</a:t>
            </a:r>
          </a:p>
          <a:p>
            <a:pPr>
              <a:spcAft>
                <a:spcPts val="600"/>
              </a:spcAft>
            </a:pPr>
            <a:r>
              <a:rPr lang="en-US" sz="1200">
                <a:latin typeface="Lato Heavy" panose="020F0502020204030203" pitchFamily="34" charset="0"/>
              </a:rPr>
              <a:t>Ingest custom/third-party threat intel feeds for broader distribution</a:t>
            </a:r>
          </a:p>
          <a:p>
            <a:pPr>
              <a:spcBef>
                <a:spcPts val="600"/>
              </a:spcBef>
              <a:spcAft>
                <a:spcPts val="600"/>
              </a:spcAft>
            </a:pPr>
            <a:endParaRPr lang="en-US" sz="1200">
              <a:latin typeface="Lato Heavy" panose="020F0502020204030203" pitchFamily="34" charset="0"/>
            </a:endParaRPr>
          </a:p>
        </p:txBody>
      </p:sp>
      <p:sp>
        <p:nvSpPr>
          <p:cNvPr id="17" name="Rounded Rectangle 16">
            <a:extLst>
              <a:ext uri="{FF2B5EF4-FFF2-40B4-BE49-F238E27FC236}">
                <a16:creationId xmlns:a16="http://schemas.microsoft.com/office/drawing/2014/main" id="{B08DC7AE-4FFF-D308-AA57-48F47DF293AB}"/>
              </a:ext>
            </a:extLst>
          </p:cNvPr>
          <p:cNvSpPr/>
          <p:nvPr/>
        </p:nvSpPr>
        <p:spPr>
          <a:xfrm rot="2706380">
            <a:off x="1278730" y="2253810"/>
            <a:ext cx="721085" cy="721085"/>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sp>
        <p:nvSpPr>
          <p:cNvPr id="18" name="Rounded Rectangle 17">
            <a:extLst>
              <a:ext uri="{FF2B5EF4-FFF2-40B4-BE49-F238E27FC236}">
                <a16:creationId xmlns:a16="http://schemas.microsoft.com/office/drawing/2014/main" id="{14419516-220E-18F7-787D-61910544E73E}"/>
              </a:ext>
            </a:extLst>
          </p:cNvPr>
          <p:cNvSpPr/>
          <p:nvPr/>
        </p:nvSpPr>
        <p:spPr>
          <a:xfrm rot="2706380">
            <a:off x="3425009" y="2253810"/>
            <a:ext cx="721085" cy="721085"/>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sp>
        <p:nvSpPr>
          <p:cNvPr id="19" name="Rounded Rectangle 18">
            <a:extLst>
              <a:ext uri="{FF2B5EF4-FFF2-40B4-BE49-F238E27FC236}">
                <a16:creationId xmlns:a16="http://schemas.microsoft.com/office/drawing/2014/main" id="{8BAC50ED-A534-1AFA-592A-22705FA17DA1}"/>
              </a:ext>
            </a:extLst>
          </p:cNvPr>
          <p:cNvSpPr/>
          <p:nvPr/>
        </p:nvSpPr>
        <p:spPr>
          <a:xfrm rot="2706380">
            <a:off x="5553565" y="2253810"/>
            <a:ext cx="721085" cy="721085"/>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sp>
        <p:nvSpPr>
          <p:cNvPr id="20" name="Rounded Rectangle 19">
            <a:extLst>
              <a:ext uri="{FF2B5EF4-FFF2-40B4-BE49-F238E27FC236}">
                <a16:creationId xmlns:a16="http://schemas.microsoft.com/office/drawing/2014/main" id="{DB485DED-9899-D7B4-7616-156E6B0B6E31}"/>
              </a:ext>
            </a:extLst>
          </p:cNvPr>
          <p:cNvSpPr/>
          <p:nvPr/>
        </p:nvSpPr>
        <p:spPr>
          <a:xfrm rot="2706380">
            <a:off x="1278730" y="6073447"/>
            <a:ext cx="721085" cy="721085"/>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sp>
        <p:nvSpPr>
          <p:cNvPr id="21" name="Rounded Rectangle 20">
            <a:extLst>
              <a:ext uri="{FF2B5EF4-FFF2-40B4-BE49-F238E27FC236}">
                <a16:creationId xmlns:a16="http://schemas.microsoft.com/office/drawing/2014/main" id="{C6ABE97F-DEE1-B31C-75F0-562BEA1CE48A}"/>
              </a:ext>
            </a:extLst>
          </p:cNvPr>
          <p:cNvSpPr/>
          <p:nvPr/>
        </p:nvSpPr>
        <p:spPr>
          <a:xfrm rot="2706380">
            <a:off x="3408377" y="6073447"/>
            <a:ext cx="721085" cy="721085"/>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sp>
        <p:nvSpPr>
          <p:cNvPr id="22" name="Rounded Rectangle 21">
            <a:extLst>
              <a:ext uri="{FF2B5EF4-FFF2-40B4-BE49-F238E27FC236}">
                <a16:creationId xmlns:a16="http://schemas.microsoft.com/office/drawing/2014/main" id="{1E980409-B1DC-8B89-0939-087C9484A2A1}"/>
              </a:ext>
            </a:extLst>
          </p:cNvPr>
          <p:cNvSpPr/>
          <p:nvPr/>
        </p:nvSpPr>
        <p:spPr>
          <a:xfrm rot="2706380">
            <a:off x="5553565" y="6073447"/>
            <a:ext cx="721085" cy="721085"/>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pic>
        <p:nvPicPr>
          <p:cNvPr id="23" name="Graphic 22">
            <a:extLst>
              <a:ext uri="{FF2B5EF4-FFF2-40B4-BE49-F238E27FC236}">
                <a16:creationId xmlns:a16="http://schemas.microsoft.com/office/drawing/2014/main" id="{818B3B2F-9EFC-5A1F-9A63-1A545FCA23A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52333" y="6216321"/>
            <a:ext cx="433174" cy="433174"/>
          </a:xfrm>
          <a:prstGeom prst="rect">
            <a:avLst/>
          </a:prstGeom>
        </p:spPr>
      </p:pic>
      <p:pic>
        <p:nvPicPr>
          <p:cNvPr id="24" name="Graphic 23">
            <a:extLst>
              <a:ext uri="{FF2B5EF4-FFF2-40B4-BE49-F238E27FC236}">
                <a16:creationId xmlns:a16="http://schemas.microsoft.com/office/drawing/2014/main" id="{75CDC8EA-AC4A-89BC-82FF-B02A5BD35FE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97520" y="6216321"/>
            <a:ext cx="433174" cy="433174"/>
          </a:xfrm>
          <a:prstGeom prst="rect">
            <a:avLst/>
          </a:prstGeom>
        </p:spPr>
      </p:pic>
      <p:pic>
        <p:nvPicPr>
          <p:cNvPr id="25" name="Graphic 24">
            <a:extLst>
              <a:ext uri="{FF2B5EF4-FFF2-40B4-BE49-F238E27FC236}">
                <a16:creationId xmlns:a16="http://schemas.microsoft.com/office/drawing/2014/main" id="{74CA1043-366D-8BB7-D0C6-9CF5D844CA7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422685" y="2396684"/>
            <a:ext cx="433174" cy="433174"/>
          </a:xfrm>
          <a:prstGeom prst="rect">
            <a:avLst/>
          </a:prstGeom>
        </p:spPr>
      </p:pic>
      <p:pic>
        <p:nvPicPr>
          <p:cNvPr id="26" name="Graphic 25">
            <a:extLst>
              <a:ext uri="{FF2B5EF4-FFF2-40B4-BE49-F238E27FC236}">
                <a16:creationId xmlns:a16="http://schemas.microsoft.com/office/drawing/2014/main" id="{5EC767E4-4E26-03B9-85C8-9059950DCB2E}"/>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68965" y="2396684"/>
            <a:ext cx="433174" cy="433174"/>
          </a:xfrm>
          <a:prstGeom prst="rect">
            <a:avLst/>
          </a:prstGeom>
        </p:spPr>
      </p:pic>
      <p:pic>
        <p:nvPicPr>
          <p:cNvPr id="27" name="Graphic 26">
            <a:extLst>
              <a:ext uri="{FF2B5EF4-FFF2-40B4-BE49-F238E27FC236}">
                <a16:creationId xmlns:a16="http://schemas.microsoft.com/office/drawing/2014/main" id="{63B27A00-9FA8-14A6-E218-56998EE94B0C}"/>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697520" y="2396684"/>
            <a:ext cx="433174" cy="433174"/>
          </a:xfrm>
          <a:prstGeom prst="rect">
            <a:avLst/>
          </a:prstGeom>
        </p:spPr>
      </p:pic>
      <p:pic>
        <p:nvPicPr>
          <p:cNvPr id="28" name="Graphic 27">
            <a:extLst>
              <a:ext uri="{FF2B5EF4-FFF2-40B4-BE49-F238E27FC236}">
                <a16:creationId xmlns:a16="http://schemas.microsoft.com/office/drawing/2014/main" id="{28EE1847-13AC-5717-86CC-776A08B5076C}"/>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1351721" y="6177129"/>
            <a:ext cx="557146" cy="557146"/>
          </a:xfrm>
          <a:prstGeom prst="rect">
            <a:avLst/>
          </a:prstGeom>
        </p:spPr>
      </p:pic>
      <p:grpSp>
        <p:nvGrpSpPr>
          <p:cNvPr id="32" name="Group 31">
            <a:extLst>
              <a:ext uri="{FF2B5EF4-FFF2-40B4-BE49-F238E27FC236}">
                <a16:creationId xmlns:a16="http://schemas.microsoft.com/office/drawing/2014/main" id="{863BE955-7727-6BA8-F3F6-3FD8541F7A6B}"/>
              </a:ext>
            </a:extLst>
          </p:cNvPr>
          <p:cNvGrpSpPr/>
          <p:nvPr/>
        </p:nvGrpSpPr>
        <p:grpSpPr>
          <a:xfrm>
            <a:off x="6075239" y="167602"/>
            <a:ext cx="1208978" cy="259136"/>
            <a:chOff x="588861" y="8950826"/>
            <a:chExt cx="1430622" cy="306644"/>
          </a:xfrm>
        </p:grpSpPr>
        <p:sp>
          <p:nvSpPr>
            <p:cNvPr id="33" name="Text Placeholder 20">
              <a:hlinkClick r:id="rId13" action="ppaction://hlinksldjump"/>
              <a:extLst>
                <a:ext uri="{FF2B5EF4-FFF2-40B4-BE49-F238E27FC236}">
                  <a16:creationId xmlns:a16="http://schemas.microsoft.com/office/drawing/2014/main" id="{F814FCC5-044C-6684-2AD8-AEBB7B7934B6}"/>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34" name="Graphic 33" descr="Arrow Right with solid fill">
              <a:extLst>
                <a:ext uri="{FF2B5EF4-FFF2-40B4-BE49-F238E27FC236}">
                  <a16:creationId xmlns:a16="http://schemas.microsoft.com/office/drawing/2014/main" id="{ECB4BFAD-A77F-F6D0-9B84-AD01376CDBE5}"/>
                </a:ext>
              </a:extLst>
            </p:cNvPr>
            <p:cNvPicPr>
              <a:picLocks noChangeAspect="1"/>
            </p:cNvPicPr>
            <p:nvPr/>
          </p:nvPicPr>
          <p:blipFill rotWithShape="1">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217420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482;p85">
            <a:extLst>
              <a:ext uri="{FF2B5EF4-FFF2-40B4-BE49-F238E27FC236}">
                <a16:creationId xmlns:a16="http://schemas.microsoft.com/office/drawing/2014/main" id="{6D4BADEE-D5E5-0DEB-5D9A-198FC63D0D2D}"/>
              </a:ext>
            </a:extLst>
          </p:cNvPr>
          <p:cNvSpPr/>
          <p:nvPr/>
        </p:nvSpPr>
        <p:spPr>
          <a:xfrm>
            <a:off x="685800" y="3992960"/>
            <a:ext cx="3007594" cy="1338464"/>
          </a:xfrm>
          <a:prstGeom prst="roundRect">
            <a:avLst>
              <a:gd name="adj" fmla="val 4152"/>
            </a:avLst>
          </a:prstGeom>
          <a:solidFill>
            <a:schemeClr val="lt2"/>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solidFill>
                <a:schemeClr val="bg1"/>
              </a:solidFill>
              <a:latin typeface="Lato Light"/>
              <a:ea typeface="Lato Light"/>
              <a:cs typeface="Lato Light"/>
              <a:sym typeface="Lato Light"/>
            </a:endParaRPr>
          </a:p>
        </p:txBody>
      </p:sp>
      <p:sp>
        <p:nvSpPr>
          <p:cNvPr id="81" name="Google Shape;482;p85">
            <a:extLst>
              <a:ext uri="{FF2B5EF4-FFF2-40B4-BE49-F238E27FC236}">
                <a16:creationId xmlns:a16="http://schemas.microsoft.com/office/drawing/2014/main" id="{50F6AD39-88DC-F583-2BDF-599687F407F4}"/>
              </a:ext>
            </a:extLst>
          </p:cNvPr>
          <p:cNvSpPr/>
          <p:nvPr/>
        </p:nvSpPr>
        <p:spPr>
          <a:xfrm>
            <a:off x="3893258" y="3992960"/>
            <a:ext cx="3007594" cy="1338464"/>
          </a:xfrm>
          <a:prstGeom prst="roundRect">
            <a:avLst>
              <a:gd name="adj" fmla="val 4152"/>
            </a:avLst>
          </a:prstGeom>
          <a:solidFill>
            <a:schemeClr val="tx1"/>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solidFill>
                <a:schemeClr val="bg1"/>
              </a:solidFill>
              <a:latin typeface="Lato Light"/>
              <a:ea typeface="Lato Light"/>
              <a:cs typeface="Lato Light"/>
              <a:sym typeface="Lato Light"/>
            </a:endParaRPr>
          </a:p>
        </p:txBody>
      </p:sp>
      <p:sp>
        <p:nvSpPr>
          <p:cNvPr id="82" name="Google Shape;482;p85">
            <a:extLst>
              <a:ext uri="{FF2B5EF4-FFF2-40B4-BE49-F238E27FC236}">
                <a16:creationId xmlns:a16="http://schemas.microsoft.com/office/drawing/2014/main" id="{35220D67-9092-8CC3-9EBB-86CF4B4B883D}"/>
              </a:ext>
            </a:extLst>
          </p:cNvPr>
          <p:cNvSpPr/>
          <p:nvPr/>
        </p:nvSpPr>
        <p:spPr>
          <a:xfrm>
            <a:off x="685800" y="5477387"/>
            <a:ext cx="3007594" cy="1338464"/>
          </a:xfrm>
          <a:prstGeom prst="roundRect">
            <a:avLst>
              <a:gd name="adj" fmla="val 4152"/>
            </a:avLst>
          </a:prstGeom>
          <a:solidFill>
            <a:schemeClr val="accent1"/>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solidFill>
                <a:schemeClr val="bg1"/>
              </a:solidFill>
              <a:latin typeface="Lato Light"/>
              <a:ea typeface="Lato Light"/>
              <a:cs typeface="Lato Light"/>
              <a:sym typeface="Lato Light"/>
            </a:endParaRPr>
          </a:p>
        </p:txBody>
      </p:sp>
      <p:sp>
        <p:nvSpPr>
          <p:cNvPr id="83" name="Google Shape;482;p85">
            <a:extLst>
              <a:ext uri="{FF2B5EF4-FFF2-40B4-BE49-F238E27FC236}">
                <a16:creationId xmlns:a16="http://schemas.microsoft.com/office/drawing/2014/main" id="{A1074E04-1800-BF59-8D33-68F12C9605D2}"/>
              </a:ext>
            </a:extLst>
          </p:cNvPr>
          <p:cNvSpPr/>
          <p:nvPr/>
        </p:nvSpPr>
        <p:spPr>
          <a:xfrm>
            <a:off x="3893258" y="5477387"/>
            <a:ext cx="3007594" cy="1338464"/>
          </a:xfrm>
          <a:prstGeom prst="roundRect">
            <a:avLst>
              <a:gd name="adj" fmla="val 4152"/>
            </a:avLst>
          </a:prstGeom>
          <a:solidFill>
            <a:schemeClr val="lt2"/>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solidFill>
                <a:schemeClr val="bg1"/>
              </a:solidFill>
              <a:latin typeface="Lato Light"/>
              <a:ea typeface="Lato Light"/>
              <a:cs typeface="Lato Light"/>
              <a:sym typeface="Lato Light"/>
            </a:endParaRPr>
          </a:p>
        </p:txBody>
      </p:sp>
      <p:sp>
        <p:nvSpPr>
          <p:cNvPr id="84" name="Google Shape;482;p85">
            <a:extLst>
              <a:ext uri="{FF2B5EF4-FFF2-40B4-BE49-F238E27FC236}">
                <a16:creationId xmlns:a16="http://schemas.microsoft.com/office/drawing/2014/main" id="{62F57229-C174-68E6-26C7-65E0FBCBA0BC}"/>
              </a:ext>
            </a:extLst>
          </p:cNvPr>
          <p:cNvSpPr/>
          <p:nvPr/>
        </p:nvSpPr>
        <p:spPr>
          <a:xfrm>
            <a:off x="685800" y="6979917"/>
            <a:ext cx="3007594" cy="1338464"/>
          </a:xfrm>
          <a:prstGeom prst="roundRect">
            <a:avLst>
              <a:gd name="adj" fmla="val 4152"/>
            </a:avLst>
          </a:prstGeom>
          <a:solidFill>
            <a:schemeClr val="accent5"/>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solidFill>
                <a:schemeClr val="bg1"/>
              </a:solidFill>
              <a:latin typeface="Lato Light"/>
              <a:ea typeface="Lato Light"/>
              <a:cs typeface="Lato Light"/>
              <a:sym typeface="Lato Light"/>
            </a:endParaRPr>
          </a:p>
        </p:txBody>
      </p:sp>
      <p:sp>
        <p:nvSpPr>
          <p:cNvPr id="85" name="Google Shape;482;p85">
            <a:extLst>
              <a:ext uri="{FF2B5EF4-FFF2-40B4-BE49-F238E27FC236}">
                <a16:creationId xmlns:a16="http://schemas.microsoft.com/office/drawing/2014/main" id="{B976DE50-8E01-0BAC-420E-7E43FC547B68}"/>
              </a:ext>
            </a:extLst>
          </p:cNvPr>
          <p:cNvSpPr/>
          <p:nvPr/>
        </p:nvSpPr>
        <p:spPr>
          <a:xfrm>
            <a:off x="3893258" y="6979917"/>
            <a:ext cx="3007594" cy="1338464"/>
          </a:xfrm>
          <a:prstGeom prst="roundRect">
            <a:avLst>
              <a:gd name="adj" fmla="val 4152"/>
            </a:avLst>
          </a:prstGeom>
          <a:solidFill>
            <a:schemeClr val="accent1"/>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solidFill>
                <a:schemeClr val="bg1"/>
              </a:solidFill>
              <a:latin typeface="Lato Light"/>
              <a:ea typeface="Lato Light"/>
              <a:cs typeface="Lato Light"/>
              <a:sym typeface="Lato Light"/>
            </a:endParaRPr>
          </a:p>
        </p:txBody>
      </p:sp>
      <p:sp>
        <p:nvSpPr>
          <p:cNvPr id="88" name="Google Shape;482;p85">
            <a:extLst>
              <a:ext uri="{FF2B5EF4-FFF2-40B4-BE49-F238E27FC236}">
                <a16:creationId xmlns:a16="http://schemas.microsoft.com/office/drawing/2014/main" id="{F6CD1E17-FD86-1FEA-87FA-FB17FF6D53A4}"/>
              </a:ext>
            </a:extLst>
          </p:cNvPr>
          <p:cNvSpPr/>
          <p:nvPr/>
        </p:nvSpPr>
        <p:spPr>
          <a:xfrm>
            <a:off x="685800" y="8500550"/>
            <a:ext cx="3007594" cy="1338464"/>
          </a:xfrm>
          <a:prstGeom prst="roundRect">
            <a:avLst>
              <a:gd name="adj" fmla="val 4152"/>
            </a:avLst>
          </a:prstGeom>
          <a:solidFill>
            <a:schemeClr val="tx1"/>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a:solidFill>
                <a:schemeClr val="bg1"/>
              </a:solidFill>
              <a:latin typeface="Lato Light"/>
              <a:ea typeface="Lato Light"/>
              <a:cs typeface="Lato Light"/>
              <a:sym typeface="Lato Light"/>
            </a:endParaRPr>
          </a:p>
        </p:txBody>
      </p:sp>
      <p:sp>
        <p:nvSpPr>
          <p:cNvPr id="89" name="Google Shape;482;p85">
            <a:extLst>
              <a:ext uri="{FF2B5EF4-FFF2-40B4-BE49-F238E27FC236}">
                <a16:creationId xmlns:a16="http://schemas.microsoft.com/office/drawing/2014/main" id="{067F91A8-F3E1-6513-4F4F-5AADA5F1AA40}"/>
              </a:ext>
            </a:extLst>
          </p:cNvPr>
          <p:cNvSpPr/>
          <p:nvPr/>
        </p:nvSpPr>
        <p:spPr>
          <a:xfrm>
            <a:off x="3893258" y="8500550"/>
            <a:ext cx="3007594" cy="1338464"/>
          </a:xfrm>
          <a:prstGeom prst="roundRect">
            <a:avLst>
              <a:gd name="adj" fmla="val 4152"/>
            </a:avLst>
          </a:prstGeom>
          <a:solidFill>
            <a:schemeClr val="lt2"/>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solidFill>
                <a:schemeClr val="bg1"/>
              </a:solidFill>
              <a:latin typeface="Lato Light"/>
              <a:ea typeface="Lato Light"/>
              <a:cs typeface="Lato Light"/>
              <a:sym typeface="Lato Light"/>
            </a:endParaRPr>
          </a:p>
        </p:txBody>
      </p:sp>
      <p:sp>
        <p:nvSpPr>
          <p:cNvPr id="90" name="Google Shape;482;p85">
            <a:extLst>
              <a:ext uri="{FF2B5EF4-FFF2-40B4-BE49-F238E27FC236}">
                <a16:creationId xmlns:a16="http://schemas.microsoft.com/office/drawing/2014/main" id="{2E0E2AA9-F480-E6FF-C4D0-DA012CEEFF26}"/>
              </a:ext>
            </a:extLst>
          </p:cNvPr>
          <p:cNvSpPr/>
          <p:nvPr/>
        </p:nvSpPr>
        <p:spPr>
          <a:xfrm>
            <a:off x="685800" y="2519394"/>
            <a:ext cx="3007594" cy="1338464"/>
          </a:xfrm>
          <a:prstGeom prst="roundRect">
            <a:avLst>
              <a:gd name="adj" fmla="val 4152"/>
            </a:avLst>
          </a:prstGeom>
          <a:solidFill>
            <a:schemeClr val="accent5"/>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solidFill>
                <a:schemeClr val="bg1"/>
              </a:solidFill>
              <a:latin typeface="Lato Light"/>
              <a:ea typeface="Lato Light"/>
              <a:cs typeface="Lato Light"/>
              <a:sym typeface="Lato Light"/>
            </a:endParaRPr>
          </a:p>
        </p:txBody>
      </p:sp>
      <p:sp>
        <p:nvSpPr>
          <p:cNvPr id="91" name="Google Shape;482;p85">
            <a:extLst>
              <a:ext uri="{FF2B5EF4-FFF2-40B4-BE49-F238E27FC236}">
                <a16:creationId xmlns:a16="http://schemas.microsoft.com/office/drawing/2014/main" id="{EA954B53-7941-2AD2-550F-ACE01D78C637}"/>
              </a:ext>
            </a:extLst>
          </p:cNvPr>
          <p:cNvSpPr/>
          <p:nvPr/>
        </p:nvSpPr>
        <p:spPr>
          <a:xfrm>
            <a:off x="3893258" y="2523015"/>
            <a:ext cx="3007594" cy="1338464"/>
          </a:xfrm>
          <a:prstGeom prst="roundRect">
            <a:avLst>
              <a:gd name="adj" fmla="val 4152"/>
            </a:avLst>
          </a:prstGeom>
          <a:solidFill>
            <a:schemeClr val="lt2"/>
          </a:solidFill>
          <a:ln>
            <a:noFill/>
          </a:ln>
          <a:effectLst>
            <a:outerShdw blurRad="330200" dist="152400" dir="8100000" algn="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a:solidFill>
                <a:schemeClr val="bg1"/>
              </a:solidFill>
              <a:latin typeface="Lato Light"/>
              <a:ea typeface="Lato Light"/>
              <a:cs typeface="Lato Light"/>
              <a:sym typeface="Lato Light"/>
            </a:endParaRPr>
          </a:p>
        </p:txBody>
      </p:sp>
      <p:sp>
        <p:nvSpPr>
          <p:cNvPr id="7" name="Title 6">
            <a:extLst>
              <a:ext uri="{FF2B5EF4-FFF2-40B4-BE49-F238E27FC236}">
                <a16:creationId xmlns:a16="http://schemas.microsoft.com/office/drawing/2014/main" id="{220ADBAD-9A49-2C5A-E514-83398257E5C4}"/>
              </a:ext>
            </a:extLst>
          </p:cNvPr>
          <p:cNvSpPr>
            <a:spLocks noGrp="1"/>
          </p:cNvSpPr>
          <p:nvPr>
            <p:ph type="title"/>
          </p:nvPr>
        </p:nvSpPr>
        <p:spPr/>
        <p:txBody>
          <a:bodyPr/>
          <a:lstStyle/>
          <a:p>
            <a:r>
              <a:rPr lang="en-GB">
                <a:solidFill>
                  <a:schemeClr val="bg1"/>
                </a:solidFill>
              </a:rPr>
              <a:t>ABOUT INFOBLOX</a:t>
            </a:r>
            <a:endParaRPr lang="en-GB"/>
          </a:p>
        </p:txBody>
      </p:sp>
      <p:sp>
        <p:nvSpPr>
          <p:cNvPr id="8" name="Text Placeholder 7">
            <a:extLst>
              <a:ext uri="{FF2B5EF4-FFF2-40B4-BE49-F238E27FC236}">
                <a16:creationId xmlns:a16="http://schemas.microsoft.com/office/drawing/2014/main" id="{0E87A52E-A5BA-50EE-1C3C-C33D292D5E29}"/>
              </a:ext>
            </a:extLst>
          </p:cNvPr>
          <p:cNvSpPr>
            <a:spLocks noGrp="1"/>
          </p:cNvSpPr>
          <p:nvPr>
            <p:ph type="body" idx="11"/>
          </p:nvPr>
        </p:nvSpPr>
        <p:spPr/>
        <p:txBody>
          <a:bodyPr/>
          <a:lstStyle/>
          <a:p>
            <a:r>
              <a:rPr lang="en-US" cap="none">
                <a:solidFill>
                  <a:schemeClr val="accent1"/>
                </a:solidFill>
                <a:latin typeface="Lato" panose="020F0502020204030203" pitchFamily="34" charset="0"/>
                <a:ea typeface="Lato" panose="020F0502020204030203" pitchFamily="34" charset="0"/>
                <a:cs typeface="Lato" panose="020F0502020204030203" pitchFamily="34" charset="0"/>
              </a:rPr>
              <a:t>Uniting networking and security to deliver unmatched performance and protection. </a:t>
            </a:r>
            <a:endParaRPr lang="en-GB" cap="none"/>
          </a:p>
        </p:txBody>
      </p:sp>
      <p:sp>
        <p:nvSpPr>
          <p:cNvPr id="4" name="Slide Number Placeholder 3">
            <a:extLst>
              <a:ext uri="{FF2B5EF4-FFF2-40B4-BE49-F238E27FC236}">
                <a16:creationId xmlns:a16="http://schemas.microsoft.com/office/drawing/2014/main" id="{7A3801F9-F194-DA29-BB19-F7654A5608E4}"/>
              </a:ext>
            </a:extLst>
          </p:cNvPr>
          <p:cNvSpPr>
            <a:spLocks noGrp="1"/>
          </p:cNvSpPr>
          <p:nvPr>
            <p:ph type="sldNum" sz="quarter" idx="4"/>
          </p:nvPr>
        </p:nvSpPr>
        <p:spPr/>
        <p:txBody>
          <a:bodyPr/>
          <a:lstStyle/>
          <a:p>
            <a:fld id="{BFED2ECA-2287-224B-9022-53D385F324B0}" type="slidenum">
              <a:rPr lang="en-GB" smtClean="0"/>
              <a:t>44</a:t>
            </a:fld>
            <a:endParaRPr lang="en-GB"/>
          </a:p>
        </p:txBody>
      </p:sp>
      <p:sp>
        <p:nvSpPr>
          <p:cNvPr id="9" name="TextBox 8">
            <a:extLst>
              <a:ext uri="{FF2B5EF4-FFF2-40B4-BE49-F238E27FC236}">
                <a16:creationId xmlns:a16="http://schemas.microsoft.com/office/drawing/2014/main" id="{E9FC16CC-1399-806F-4530-5FD5C162FEBC}"/>
              </a:ext>
            </a:extLst>
          </p:cNvPr>
          <p:cNvSpPr txBox="1"/>
          <p:nvPr/>
        </p:nvSpPr>
        <p:spPr>
          <a:xfrm>
            <a:off x="1010901" y="4352629"/>
            <a:ext cx="1718993" cy="646331"/>
          </a:xfrm>
          <a:prstGeom prst="rect">
            <a:avLst/>
          </a:prstGeom>
          <a:noFill/>
        </p:spPr>
        <p:txBody>
          <a:bodyPr wrap="square">
            <a:spAutoFit/>
          </a:bodyPr>
          <a:lstStyle/>
          <a:p>
            <a:r>
              <a:rPr lang="en-GB" b="1" spc="100">
                <a:solidFill>
                  <a:schemeClr val="accent1"/>
                </a:solidFill>
                <a:latin typeface="+mj-lt"/>
              </a:rPr>
              <a:t>13000+ </a:t>
            </a:r>
          </a:p>
          <a:p>
            <a:r>
              <a:rPr lang="en-GB"/>
              <a:t>Customers</a:t>
            </a:r>
          </a:p>
        </p:txBody>
      </p:sp>
      <p:sp>
        <p:nvSpPr>
          <p:cNvPr id="10" name="TextBox 9">
            <a:extLst>
              <a:ext uri="{FF2B5EF4-FFF2-40B4-BE49-F238E27FC236}">
                <a16:creationId xmlns:a16="http://schemas.microsoft.com/office/drawing/2014/main" id="{360D15DB-A776-75B2-57FE-96C12BBADE97}"/>
              </a:ext>
            </a:extLst>
          </p:cNvPr>
          <p:cNvSpPr txBox="1"/>
          <p:nvPr/>
        </p:nvSpPr>
        <p:spPr>
          <a:xfrm>
            <a:off x="1896585" y="8673100"/>
            <a:ext cx="1896741" cy="923330"/>
          </a:xfrm>
          <a:prstGeom prst="rect">
            <a:avLst/>
          </a:prstGeom>
          <a:noFill/>
        </p:spPr>
        <p:txBody>
          <a:bodyPr wrap="square">
            <a:spAutoFit/>
          </a:bodyPr>
          <a:lstStyle/>
          <a:p>
            <a:r>
              <a:rPr lang="en-GB">
                <a:solidFill>
                  <a:schemeClr val="bg1"/>
                </a:solidFill>
              </a:rPr>
              <a:t>DDI market share is </a:t>
            </a:r>
            <a:r>
              <a:rPr lang="en-GB" b="1" spc="100">
                <a:solidFill>
                  <a:schemeClr val="accent1"/>
                </a:solidFill>
                <a:latin typeface="+mj-lt"/>
              </a:rPr>
              <a:t>48.7% </a:t>
            </a:r>
            <a:r>
              <a:rPr lang="en-GB">
                <a:solidFill>
                  <a:schemeClr val="bg1"/>
                </a:solidFill>
              </a:rPr>
              <a:t>per IDC's 2021</a:t>
            </a:r>
          </a:p>
        </p:txBody>
      </p:sp>
      <p:sp>
        <p:nvSpPr>
          <p:cNvPr id="11" name="TextBox 10">
            <a:extLst>
              <a:ext uri="{FF2B5EF4-FFF2-40B4-BE49-F238E27FC236}">
                <a16:creationId xmlns:a16="http://schemas.microsoft.com/office/drawing/2014/main" id="{89648720-7039-4D9F-0893-2E400F3B8094}"/>
              </a:ext>
            </a:extLst>
          </p:cNvPr>
          <p:cNvSpPr txBox="1"/>
          <p:nvPr/>
        </p:nvSpPr>
        <p:spPr>
          <a:xfrm>
            <a:off x="5285597" y="4352629"/>
            <a:ext cx="1525416" cy="646331"/>
          </a:xfrm>
          <a:prstGeom prst="rect">
            <a:avLst/>
          </a:prstGeom>
          <a:noFill/>
        </p:spPr>
        <p:txBody>
          <a:bodyPr wrap="square">
            <a:spAutoFit/>
          </a:bodyPr>
          <a:lstStyle/>
          <a:p>
            <a:r>
              <a:rPr lang="en-GB" b="1" spc="100">
                <a:solidFill>
                  <a:schemeClr val="accent1"/>
                </a:solidFill>
                <a:latin typeface="+mj-lt"/>
              </a:rPr>
              <a:t>154</a:t>
            </a:r>
            <a:r>
              <a:rPr lang="en-GB">
                <a:solidFill>
                  <a:schemeClr val="bg1"/>
                </a:solidFill>
              </a:rPr>
              <a:t> Countries</a:t>
            </a:r>
          </a:p>
        </p:txBody>
      </p:sp>
      <p:sp>
        <p:nvSpPr>
          <p:cNvPr id="12" name="TextBox 11">
            <a:extLst>
              <a:ext uri="{FF2B5EF4-FFF2-40B4-BE49-F238E27FC236}">
                <a16:creationId xmlns:a16="http://schemas.microsoft.com/office/drawing/2014/main" id="{F38E6BC5-DFDF-F014-81ED-5726D5EB8EB6}"/>
              </a:ext>
            </a:extLst>
          </p:cNvPr>
          <p:cNvSpPr txBox="1"/>
          <p:nvPr/>
        </p:nvSpPr>
        <p:spPr>
          <a:xfrm>
            <a:off x="1961333" y="5833449"/>
            <a:ext cx="2174075" cy="646331"/>
          </a:xfrm>
          <a:prstGeom prst="rect">
            <a:avLst/>
          </a:prstGeom>
          <a:noFill/>
        </p:spPr>
        <p:txBody>
          <a:bodyPr wrap="square">
            <a:spAutoFit/>
          </a:bodyPr>
          <a:lstStyle/>
          <a:p>
            <a:r>
              <a:rPr lang="en-GB" b="1" spc="100">
                <a:solidFill>
                  <a:schemeClr val="bg1"/>
                </a:solidFill>
                <a:latin typeface="+mj-lt"/>
              </a:rPr>
              <a:t>1140+ </a:t>
            </a:r>
          </a:p>
          <a:p>
            <a:r>
              <a:rPr lang="en-GB">
                <a:solidFill>
                  <a:schemeClr val="bg1"/>
                </a:solidFill>
              </a:rPr>
              <a:t>partners</a:t>
            </a:r>
          </a:p>
        </p:txBody>
      </p:sp>
      <p:sp>
        <p:nvSpPr>
          <p:cNvPr id="13" name="TextBox 12">
            <a:extLst>
              <a:ext uri="{FF2B5EF4-FFF2-40B4-BE49-F238E27FC236}">
                <a16:creationId xmlns:a16="http://schemas.microsoft.com/office/drawing/2014/main" id="{1F41788F-3C4F-EC02-C40B-16E55CAB3E88}"/>
              </a:ext>
            </a:extLst>
          </p:cNvPr>
          <p:cNvSpPr txBox="1"/>
          <p:nvPr/>
        </p:nvSpPr>
        <p:spPr>
          <a:xfrm>
            <a:off x="4257484" y="8811599"/>
            <a:ext cx="1390562" cy="646331"/>
          </a:xfrm>
          <a:prstGeom prst="rect">
            <a:avLst/>
          </a:prstGeom>
          <a:noFill/>
        </p:spPr>
        <p:txBody>
          <a:bodyPr wrap="square">
            <a:spAutoFit/>
          </a:bodyPr>
          <a:lstStyle/>
          <a:p>
            <a:r>
              <a:rPr lang="en-GB" b="1" spc="100">
                <a:solidFill>
                  <a:schemeClr val="accent1"/>
                </a:solidFill>
                <a:latin typeface="+mj-lt"/>
              </a:rPr>
              <a:t>47.7</a:t>
            </a:r>
            <a:r>
              <a:rPr lang="en-GB">
                <a:solidFill>
                  <a:schemeClr val="bg1"/>
                </a:solidFill>
              </a:rPr>
              <a:t> </a:t>
            </a:r>
            <a:br>
              <a:rPr lang="en-GB">
                <a:solidFill>
                  <a:schemeClr val="bg1"/>
                </a:solidFill>
              </a:rPr>
            </a:br>
            <a:r>
              <a:rPr lang="en-GB"/>
              <a:t>NPS Score</a:t>
            </a:r>
          </a:p>
        </p:txBody>
      </p:sp>
      <p:sp>
        <p:nvSpPr>
          <p:cNvPr id="14" name="TextBox 13">
            <a:extLst>
              <a:ext uri="{FF2B5EF4-FFF2-40B4-BE49-F238E27FC236}">
                <a16:creationId xmlns:a16="http://schemas.microsoft.com/office/drawing/2014/main" id="{DB6A3D22-8688-2EAA-486C-AA37158EF27B}"/>
              </a:ext>
            </a:extLst>
          </p:cNvPr>
          <p:cNvSpPr txBox="1"/>
          <p:nvPr/>
        </p:nvSpPr>
        <p:spPr>
          <a:xfrm>
            <a:off x="5192711" y="7292679"/>
            <a:ext cx="1857830" cy="646331"/>
          </a:xfrm>
          <a:prstGeom prst="rect">
            <a:avLst/>
          </a:prstGeom>
          <a:noFill/>
        </p:spPr>
        <p:txBody>
          <a:bodyPr wrap="square">
            <a:spAutoFit/>
          </a:bodyPr>
          <a:lstStyle/>
          <a:p>
            <a:r>
              <a:rPr lang="en-GB" b="1" spc="100">
                <a:solidFill>
                  <a:schemeClr val="bg1"/>
                </a:solidFill>
                <a:latin typeface="+mj-lt"/>
              </a:rPr>
              <a:t>93.3</a:t>
            </a:r>
            <a:r>
              <a:rPr lang="en-GB">
                <a:solidFill>
                  <a:schemeClr val="bg1"/>
                </a:solidFill>
              </a:rPr>
              <a:t> Customer Satisfaction</a:t>
            </a:r>
          </a:p>
        </p:txBody>
      </p:sp>
      <p:sp>
        <p:nvSpPr>
          <p:cNvPr id="15" name="TextBox 14">
            <a:extLst>
              <a:ext uri="{FF2B5EF4-FFF2-40B4-BE49-F238E27FC236}">
                <a16:creationId xmlns:a16="http://schemas.microsoft.com/office/drawing/2014/main" id="{BA1020A7-EA50-BCEA-E15C-C7E037CF795C}"/>
              </a:ext>
            </a:extLst>
          </p:cNvPr>
          <p:cNvSpPr txBox="1"/>
          <p:nvPr/>
        </p:nvSpPr>
        <p:spPr>
          <a:xfrm>
            <a:off x="4038420" y="5556450"/>
            <a:ext cx="1517951" cy="1200329"/>
          </a:xfrm>
          <a:prstGeom prst="rect">
            <a:avLst/>
          </a:prstGeom>
          <a:noFill/>
        </p:spPr>
        <p:txBody>
          <a:bodyPr wrap="square">
            <a:spAutoFit/>
          </a:bodyPr>
          <a:lstStyle/>
          <a:p>
            <a:r>
              <a:rPr lang="en-GB" b="1" spc="100">
                <a:solidFill>
                  <a:schemeClr val="accent1"/>
                </a:solidFill>
                <a:latin typeface="+mj-lt"/>
              </a:rPr>
              <a:t>92 Fortune 100 List </a:t>
            </a:r>
            <a:br>
              <a:rPr lang="en-GB" b="1" spc="100">
                <a:solidFill>
                  <a:schemeClr val="accent1"/>
                </a:solidFill>
                <a:latin typeface="+mj-lt"/>
              </a:rPr>
            </a:br>
            <a:r>
              <a:rPr lang="en-GB"/>
              <a:t>(up from 82 in 2016)</a:t>
            </a:r>
          </a:p>
        </p:txBody>
      </p:sp>
      <p:sp>
        <p:nvSpPr>
          <p:cNvPr id="16" name="TextBox 15">
            <a:extLst>
              <a:ext uri="{FF2B5EF4-FFF2-40B4-BE49-F238E27FC236}">
                <a16:creationId xmlns:a16="http://schemas.microsoft.com/office/drawing/2014/main" id="{E3E141FB-3571-06E0-F5B4-D9E00C6C43DC}"/>
              </a:ext>
            </a:extLst>
          </p:cNvPr>
          <p:cNvSpPr txBox="1"/>
          <p:nvPr/>
        </p:nvSpPr>
        <p:spPr>
          <a:xfrm>
            <a:off x="723448" y="7053370"/>
            <a:ext cx="2352539" cy="1200329"/>
          </a:xfrm>
          <a:prstGeom prst="rect">
            <a:avLst/>
          </a:prstGeom>
          <a:noFill/>
        </p:spPr>
        <p:txBody>
          <a:bodyPr wrap="square">
            <a:spAutoFit/>
          </a:bodyPr>
          <a:lstStyle/>
          <a:p>
            <a:r>
              <a:rPr lang="en-GB" b="1" spc="100">
                <a:solidFill>
                  <a:schemeClr val="accent1"/>
                </a:solidFill>
                <a:latin typeface="+mj-lt"/>
              </a:rPr>
              <a:t>540</a:t>
            </a:r>
            <a:r>
              <a:rPr lang="en-GB">
                <a:solidFill>
                  <a:schemeClr val="bg1"/>
                </a:solidFill>
              </a:rPr>
              <a:t> employees supporting  Engineering &amp; Product development</a:t>
            </a:r>
          </a:p>
        </p:txBody>
      </p:sp>
      <p:grpSp>
        <p:nvGrpSpPr>
          <p:cNvPr id="17" name="Group 16">
            <a:extLst>
              <a:ext uri="{FF2B5EF4-FFF2-40B4-BE49-F238E27FC236}">
                <a16:creationId xmlns:a16="http://schemas.microsoft.com/office/drawing/2014/main" id="{7DD13AB2-E94F-5E5C-4D76-D901CD9035AB}"/>
              </a:ext>
            </a:extLst>
          </p:cNvPr>
          <p:cNvGrpSpPr/>
          <p:nvPr/>
        </p:nvGrpSpPr>
        <p:grpSpPr>
          <a:xfrm>
            <a:off x="2429032" y="4330944"/>
            <a:ext cx="936800" cy="689702"/>
            <a:chOff x="1175174" y="2537073"/>
            <a:chExt cx="1054377" cy="776266"/>
          </a:xfrm>
        </p:grpSpPr>
        <p:grpSp>
          <p:nvGrpSpPr>
            <p:cNvPr id="18" name="Graphic 17">
              <a:extLst>
                <a:ext uri="{FF2B5EF4-FFF2-40B4-BE49-F238E27FC236}">
                  <a16:creationId xmlns:a16="http://schemas.microsoft.com/office/drawing/2014/main" id="{165B9EBF-3995-0221-3102-1B9DB01BCF6A}"/>
                </a:ext>
              </a:extLst>
            </p:cNvPr>
            <p:cNvGrpSpPr/>
            <p:nvPr/>
          </p:nvGrpSpPr>
          <p:grpSpPr>
            <a:xfrm>
              <a:off x="1484662" y="2747338"/>
              <a:ext cx="442125" cy="566001"/>
              <a:chOff x="1484662" y="2747338"/>
              <a:chExt cx="442125" cy="566001"/>
            </a:xfrm>
            <a:noFill/>
          </p:grpSpPr>
          <p:sp>
            <p:nvSpPr>
              <p:cNvPr id="25" name="Freeform 24">
                <a:extLst>
                  <a:ext uri="{FF2B5EF4-FFF2-40B4-BE49-F238E27FC236}">
                    <a16:creationId xmlns:a16="http://schemas.microsoft.com/office/drawing/2014/main" id="{7A54C052-53FE-8BD9-C639-4D5EF3B9A3B7}"/>
                  </a:ext>
                </a:extLst>
              </p:cNvPr>
              <p:cNvSpPr/>
              <p:nvPr/>
            </p:nvSpPr>
            <p:spPr>
              <a:xfrm>
                <a:off x="1596110" y="2747338"/>
                <a:ext cx="227378" cy="227378"/>
              </a:xfrm>
              <a:custGeom>
                <a:avLst/>
                <a:gdLst>
                  <a:gd name="connsiteX0" fmla="*/ 227379 w 227378"/>
                  <a:gd name="connsiteY0" fmla="*/ 113689 h 227378"/>
                  <a:gd name="connsiteX1" fmla="*/ 113689 w 227378"/>
                  <a:gd name="connsiteY1" fmla="*/ 227379 h 227378"/>
                  <a:gd name="connsiteX2" fmla="*/ 0 w 227378"/>
                  <a:gd name="connsiteY2" fmla="*/ 113689 h 227378"/>
                  <a:gd name="connsiteX3" fmla="*/ 113689 w 227378"/>
                  <a:gd name="connsiteY3" fmla="*/ 0 h 227378"/>
                  <a:gd name="connsiteX4" fmla="*/ 227379 w 227378"/>
                  <a:gd name="connsiteY4" fmla="*/ 113689 h 227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378" h="227378">
                    <a:moveTo>
                      <a:pt x="227379" y="113689"/>
                    </a:moveTo>
                    <a:cubicBezTo>
                      <a:pt x="227379" y="176478"/>
                      <a:pt x="176478" y="227379"/>
                      <a:pt x="113689" y="227379"/>
                    </a:cubicBezTo>
                    <a:cubicBezTo>
                      <a:pt x="50900" y="227379"/>
                      <a:pt x="0" y="176478"/>
                      <a:pt x="0" y="113689"/>
                    </a:cubicBezTo>
                    <a:cubicBezTo>
                      <a:pt x="0" y="50900"/>
                      <a:pt x="50900" y="0"/>
                      <a:pt x="113689" y="0"/>
                    </a:cubicBezTo>
                    <a:cubicBezTo>
                      <a:pt x="176478" y="0"/>
                      <a:pt x="227379" y="50900"/>
                      <a:pt x="227379" y="113689"/>
                    </a:cubicBezTo>
                    <a:close/>
                  </a:path>
                </a:pathLst>
              </a:custGeom>
              <a:noFill/>
              <a:ln w="43815" cap="rnd">
                <a:solidFill>
                  <a:schemeClr val="tx1"/>
                </a:solidFill>
                <a:prstDash val="solid"/>
                <a:round/>
              </a:ln>
            </p:spPr>
            <p:txBody>
              <a:bodyPr rtlCol="0" anchor="ctr"/>
              <a:lstStyle/>
              <a:p>
                <a:endParaRPr lang="en-GB"/>
              </a:p>
            </p:txBody>
          </p:sp>
          <p:sp>
            <p:nvSpPr>
              <p:cNvPr id="26" name="Freeform 25">
                <a:extLst>
                  <a:ext uri="{FF2B5EF4-FFF2-40B4-BE49-F238E27FC236}">
                    <a16:creationId xmlns:a16="http://schemas.microsoft.com/office/drawing/2014/main" id="{0BFC14F7-B211-16EB-8576-DFF15A9744E0}"/>
                  </a:ext>
                </a:extLst>
              </p:cNvPr>
              <p:cNvSpPr/>
              <p:nvPr/>
            </p:nvSpPr>
            <p:spPr>
              <a:xfrm>
                <a:off x="1484662" y="2980340"/>
                <a:ext cx="442125" cy="332999"/>
              </a:xfrm>
              <a:custGeom>
                <a:avLst/>
                <a:gdLst>
                  <a:gd name="connsiteX0" fmla="*/ 0 w 442125"/>
                  <a:gd name="connsiteY0" fmla="*/ 332592 h 332999"/>
                  <a:gd name="connsiteX1" fmla="*/ 0 w 442125"/>
                  <a:gd name="connsiteY1" fmla="*/ 231128 h 332999"/>
                  <a:gd name="connsiteX2" fmla="*/ 89444 w 442125"/>
                  <a:gd name="connsiteY2" fmla="*/ 48573 h 332999"/>
                  <a:gd name="connsiteX3" fmla="*/ 234306 w 442125"/>
                  <a:gd name="connsiteY3" fmla="*/ 285 h 332999"/>
                  <a:gd name="connsiteX4" fmla="*/ 391189 w 442125"/>
                  <a:gd name="connsiteY4" fmla="*/ 84839 h 332999"/>
                  <a:gd name="connsiteX5" fmla="*/ 442125 w 442125"/>
                  <a:gd name="connsiteY5" fmla="*/ 231128 h 332999"/>
                  <a:gd name="connsiteX6" fmla="*/ 442125 w 442125"/>
                  <a:gd name="connsiteY6" fmla="*/ 333000 h 33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25" h="332999">
                    <a:moveTo>
                      <a:pt x="0" y="332592"/>
                    </a:moveTo>
                    <a:lnTo>
                      <a:pt x="0" y="231128"/>
                    </a:lnTo>
                    <a:cubicBezTo>
                      <a:pt x="611" y="215032"/>
                      <a:pt x="6112" y="114382"/>
                      <a:pt x="89444" y="48573"/>
                    </a:cubicBezTo>
                    <a:cubicBezTo>
                      <a:pt x="104317" y="36959"/>
                      <a:pt x="157698" y="-3790"/>
                      <a:pt x="234306" y="285"/>
                    </a:cubicBezTo>
                    <a:cubicBezTo>
                      <a:pt x="321509" y="4971"/>
                      <a:pt x="374890" y="64465"/>
                      <a:pt x="391189" y="84839"/>
                    </a:cubicBezTo>
                    <a:cubicBezTo>
                      <a:pt x="439069" y="144332"/>
                      <a:pt x="441922" y="209734"/>
                      <a:pt x="442125" y="231128"/>
                    </a:cubicBezTo>
                    <a:lnTo>
                      <a:pt x="442125" y="333000"/>
                    </a:lnTo>
                  </a:path>
                </a:pathLst>
              </a:custGeom>
              <a:noFill/>
              <a:ln w="43815" cap="rnd">
                <a:solidFill>
                  <a:schemeClr val="tx1"/>
                </a:solidFill>
                <a:prstDash val="solid"/>
                <a:miter/>
              </a:ln>
            </p:spPr>
            <p:txBody>
              <a:bodyPr rtlCol="0" anchor="ctr"/>
              <a:lstStyle/>
              <a:p>
                <a:endParaRPr lang="en-GB"/>
              </a:p>
            </p:txBody>
          </p:sp>
        </p:grpSp>
        <p:grpSp>
          <p:nvGrpSpPr>
            <p:cNvPr id="19" name="Graphic 17">
              <a:extLst>
                <a:ext uri="{FF2B5EF4-FFF2-40B4-BE49-F238E27FC236}">
                  <a16:creationId xmlns:a16="http://schemas.microsoft.com/office/drawing/2014/main" id="{54CA5716-269C-8C5C-67DB-533EE0A53D99}"/>
                </a:ext>
              </a:extLst>
            </p:cNvPr>
            <p:cNvGrpSpPr/>
            <p:nvPr/>
          </p:nvGrpSpPr>
          <p:grpSpPr>
            <a:xfrm>
              <a:off x="1175174" y="2537073"/>
              <a:ext cx="338826" cy="565595"/>
              <a:chOff x="1175174" y="2537073"/>
              <a:chExt cx="338826" cy="565595"/>
            </a:xfrm>
            <a:noFill/>
          </p:grpSpPr>
          <p:sp>
            <p:nvSpPr>
              <p:cNvPr id="23" name="Freeform 22">
                <a:extLst>
                  <a:ext uri="{FF2B5EF4-FFF2-40B4-BE49-F238E27FC236}">
                    <a16:creationId xmlns:a16="http://schemas.microsoft.com/office/drawing/2014/main" id="{A496499E-1F4F-D425-2C25-87F266C4BBA0}"/>
                  </a:ext>
                </a:extLst>
              </p:cNvPr>
              <p:cNvSpPr/>
              <p:nvPr/>
            </p:nvSpPr>
            <p:spPr>
              <a:xfrm>
                <a:off x="1286622" y="2537073"/>
                <a:ext cx="227378" cy="227378"/>
              </a:xfrm>
              <a:custGeom>
                <a:avLst/>
                <a:gdLst>
                  <a:gd name="connsiteX0" fmla="*/ 227379 w 227378"/>
                  <a:gd name="connsiteY0" fmla="*/ 113689 h 227378"/>
                  <a:gd name="connsiteX1" fmla="*/ 113689 w 227378"/>
                  <a:gd name="connsiteY1" fmla="*/ 227379 h 227378"/>
                  <a:gd name="connsiteX2" fmla="*/ 0 w 227378"/>
                  <a:gd name="connsiteY2" fmla="*/ 113689 h 227378"/>
                  <a:gd name="connsiteX3" fmla="*/ 113689 w 227378"/>
                  <a:gd name="connsiteY3" fmla="*/ 0 h 227378"/>
                  <a:gd name="connsiteX4" fmla="*/ 227379 w 227378"/>
                  <a:gd name="connsiteY4" fmla="*/ 113689 h 227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378" h="227378">
                    <a:moveTo>
                      <a:pt x="227379" y="113689"/>
                    </a:moveTo>
                    <a:cubicBezTo>
                      <a:pt x="227379" y="176478"/>
                      <a:pt x="176478" y="227379"/>
                      <a:pt x="113689" y="227379"/>
                    </a:cubicBezTo>
                    <a:cubicBezTo>
                      <a:pt x="50900" y="227379"/>
                      <a:pt x="0" y="176478"/>
                      <a:pt x="0" y="113689"/>
                    </a:cubicBezTo>
                    <a:cubicBezTo>
                      <a:pt x="0" y="50900"/>
                      <a:pt x="50900" y="0"/>
                      <a:pt x="113689" y="0"/>
                    </a:cubicBezTo>
                    <a:cubicBezTo>
                      <a:pt x="176478" y="0"/>
                      <a:pt x="227379" y="50900"/>
                      <a:pt x="227379" y="113689"/>
                    </a:cubicBezTo>
                    <a:close/>
                  </a:path>
                </a:pathLst>
              </a:custGeom>
              <a:noFill/>
              <a:ln w="43815" cap="rnd">
                <a:solidFill>
                  <a:srgbClr val="00B14C"/>
                </a:solidFill>
                <a:prstDash val="solid"/>
                <a:round/>
              </a:ln>
            </p:spPr>
            <p:txBody>
              <a:bodyPr rtlCol="0" anchor="ctr"/>
              <a:lstStyle/>
              <a:p>
                <a:endParaRPr lang="en-GB"/>
              </a:p>
            </p:txBody>
          </p:sp>
          <p:sp>
            <p:nvSpPr>
              <p:cNvPr id="24" name="Freeform 23">
                <a:extLst>
                  <a:ext uri="{FF2B5EF4-FFF2-40B4-BE49-F238E27FC236}">
                    <a16:creationId xmlns:a16="http://schemas.microsoft.com/office/drawing/2014/main" id="{763D033E-B2B9-080F-2E5B-37A3D82ED048}"/>
                  </a:ext>
                </a:extLst>
              </p:cNvPr>
              <p:cNvSpPr/>
              <p:nvPr/>
            </p:nvSpPr>
            <p:spPr>
              <a:xfrm>
                <a:off x="1175174" y="2770076"/>
                <a:ext cx="338623" cy="332592"/>
              </a:xfrm>
              <a:custGeom>
                <a:avLst/>
                <a:gdLst>
                  <a:gd name="connsiteX0" fmla="*/ 0 w 338623"/>
                  <a:gd name="connsiteY0" fmla="*/ 332592 h 332592"/>
                  <a:gd name="connsiteX1" fmla="*/ 0 w 338623"/>
                  <a:gd name="connsiteY1" fmla="*/ 231128 h 332592"/>
                  <a:gd name="connsiteX2" fmla="*/ 89444 w 338623"/>
                  <a:gd name="connsiteY2" fmla="*/ 48573 h 332592"/>
                  <a:gd name="connsiteX3" fmla="*/ 234306 w 338623"/>
                  <a:gd name="connsiteY3" fmla="*/ 285 h 332592"/>
                  <a:gd name="connsiteX4" fmla="*/ 338623 w 338623"/>
                  <a:gd name="connsiteY4" fmla="*/ 36144 h 332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23" h="332592">
                    <a:moveTo>
                      <a:pt x="0" y="332592"/>
                    </a:moveTo>
                    <a:lnTo>
                      <a:pt x="0" y="231128"/>
                    </a:lnTo>
                    <a:cubicBezTo>
                      <a:pt x="611" y="215032"/>
                      <a:pt x="6112" y="114382"/>
                      <a:pt x="89444" y="48573"/>
                    </a:cubicBezTo>
                    <a:cubicBezTo>
                      <a:pt x="104317" y="36959"/>
                      <a:pt x="157698" y="-3790"/>
                      <a:pt x="234306" y="285"/>
                    </a:cubicBezTo>
                    <a:cubicBezTo>
                      <a:pt x="277500" y="2526"/>
                      <a:pt x="312544" y="18418"/>
                      <a:pt x="338623" y="36144"/>
                    </a:cubicBezTo>
                  </a:path>
                </a:pathLst>
              </a:custGeom>
              <a:noFill/>
              <a:ln w="43815" cap="rnd">
                <a:solidFill>
                  <a:srgbClr val="00B14C"/>
                </a:solidFill>
                <a:prstDash val="solid"/>
                <a:miter/>
              </a:ln>
            </p:spPr>
            <p:txBody>
              <a:bodyPr rtlCol="0" anchor="ctr"/>
              <a:lstStyle/>
              <a:p>
                <a:endParaRPr lang="en-GB"/>
              </a:p>
            </p:txBody>
          </p:sp>
        </p:grpSp>
        <p:grpSp>
          <p:nvGrpSpPr>
            <p:cNvPr id="20" name="Graphic 17">
              <a:extLst>
                <a:ext uri="{FF2B5EF4-FFF2-40B4-BE49-F238E27FC236}">
                  <a16:creationId xmlns:a16="http://schemas.microsoft.com/office/drawing/2014/main" id="{CB4CFB74-520B-1ABF-4B50-A1EE41261417}"/>
                </a:ext>
              </a:extLst>
            </p:cNvPr>
            <p:cNvGrpSpPr/>
            <p:nvPr/>
          </p:nvGrpSpPr>
          <p:grpSpPr>
            <a:xfrm>
              <a:off x="1898670" y="2537073"/>
              <a:ext cx="330881" cy="566002"/>
              <a:chOff x="1898670" y="2537073"/>
              <a:chExt cx="330881" cy="566002"/>
            </a:xfrm>
            <a:noFill/>
          </p:grpSpPr>
          <p:sp>
            <p:nvSpPr>
              <p:cNvPr id="21" name="Freeform 20">
                <a:extLst>
                  <a:ext uri="{FF2B5EF4-FFF2-40B4-BE49-F238E27FC236}">
                    <a16:creationId xmlns:a16="http://schemas.microsoft.com/office/drawing/2014/main" id="{2A8E383E-3A47-87FE-39EB-803CECE55AFD}"/>
                  </a:ext>
                </a:extLst>
              </p:cNvPr>
              <p:cNvSpPr/>
              <p:nvPr/>
            </p:nvSpPr>
            <p:spPr>
              <a:xfrm>
                <a:off x="1898670" y="2537073"/>
                <a:ext cx="227378" cy="227378"/>
              </a:xfrm>
              <a:custGeom>
                <a:avLst/>
                <a:gdLst>
                  <a:gd name="connsiteX0" fmla="*/ 227379 w 227378"/>
                  <a:gd name="connsiteY0" fmla="*/ 113689 h 227378"/>
                  <a:gd name="connsiteX1" fmla="*/ 113689 w 227378"/>
                  <a:gd name="connsiteY1" fmla="*/ 227379 h 227378"/>
                  <a:gd name="connsiteX2" fmla="*/ 0 w 227378"/>
                  <a:gd name="connsiteY2" fmla="*/ 113689 h 227378"/>
                  <a:gd name="connsiteX3" fmla="*/ 113689 w 227378"/>
                  <a:gd name="connsiteY3" fmla="*/ 0 h 227378"/>
                  <a:gd name="connsiteX4" fmla="*/ 227379 w 227378"/>
                  <a:gd name="connsiteY4" fmla="*/ 113689 h 227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378" h="227378">
                    <a:moveTo>
                      <a:pt x="227379" y="113689"/>
                    </a:moveTo>
                    <a:cubicBezTo>
                      <a:pt x="227379" y="176478"/>
                      <a:pt x="176478" y="227379"/>
                      <a:pt x="113689" y="227379"/>
                    </a:cubicBezTo>
                    <a:cubicBezTo>
                      <a:pt x="50900" y="227379"/>
                      <a:pt x="0" y="176478"/>
                      <a:pt x="0" y="113689"/>
                    </a:cubicBezTo>
                    <a:cubicBezTo>
                      <a:pt x="0" y="50900"/>
                      <a:pt x="50900" y="0"/>
                      <a:pt x="113689" y="0"/>
                    </a:cubicBezTo>
                    <a:cubicBezTo>
                      <a:pt x="176478" y="0"/>
                      <a:pt x="227379" y="50900"/>
                      <a:pt x="227379" y="113689"/>
                    </a:cubicBezTo>
                    <a:close/>
                  </a:path>
                </a:pathLst>
              </a:custGeom>
              <a:noFill/>
              <a:ln w="43815" cap="rnd">
                <a:solidFill>
                  <a:srgbClr val="00B14C"/>
                </a:solidFill>
                <a:prstDash val="solid"/>
                <a:round/>
              </a:ln>
            </p:spPr>
            <p:txBody>
              <a:bodyPr rtlCol="0" anchor="ctr"/>
              <a:lstStyle/>
              <a:p>
                <a:endParaRPr lang="en-GB"/>
              </a:p>
            </p:txBody>
          </p:sp>
          <p:sp>
            <p:nvSpPr>
              <p:cNvPr id="22" name="Freeform 21">
                <a:extLst>
                  <a:ext uri="{FF2B5EF4-FFF2-40B4-BE49-F238E27FC236}">
                    <a16:creationId xmlns:a16="http://schemas.microsoft.com/office/drawing/2014/main" id="{65FFE6DE-48CB-EBA1-C92E-5E3441B34B65}"/>
                  </a:ext>
                </a:extLst>
              </p:cNvPr>
              <p:cNvSpPr/>
              <p:nvPr/>
            </p:nvSpPr>
            <p:spPr>
              <a:xfrm>
                <a:off x="1898874" y="2770084"/>
                <a:ext cx="330677" cy="332991"/>
              </a:xfrm>
              <a:custGeom>
                <a:avLst/>
                <a:gdLst>
                  <a:gd name="connsiteX0" fmla="*/ 0 w 330677"/>
                  <a:gd name="connsiteY0" fmla="*/ 33080 h 332991"/>
                  <a:gd name="connsiteX1" fmla="*/ 122858 w 330677"/>
                  <a:gd name="connsiteY1" fmla="*/ 277 h 332991"/>
                  <a:gd name="connsiteX2" fmla="*/ 279741 w 330677"/>
                  <a:gd name="connsiteY2" fmla="*/ 84831 h 332991"/>
                  <a:gd name="connsiteX3" fmla="*/ 330677 w 330677"/>
                  <a:gd name="connsiteY3" fmla="*/ 231119 h 332991"/>
                  <a:gd name="connsiteX4" fmla="*/ 330677 w 330677"/>
                  <a:gd name="connsiteY4" fmla="*/ 332991 h 332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677" h="332991">
                    <a:moveTo>
                      <a:pt x="0" y="33080"/>
                    </a:moveTo>
                    <a:cubicBezTo>
                      <a:pt x="25468" y="17188"/>
                      <a:pt x="68254" y="-2576"/>
                      <a:pt x="122858" y="277"/>
                    </a:cubicBezTo>
                    <a:cubicBezTo>
                      <a:pt x="210060" y="4963"/>
                      <a:pt x="263441" y="64456"/>
                      <a:pt x="279741" y="84831"/>
                    </a:cubicBezTo>
                    <a:cubicBezTo>
                      <a:pt x="327621" y="144324"/>
                      <a:pt x="330473" y="209726"/>
                      <a:pt x="330677" y="231119"/>
                    </a:cubicBezTo>
                    <a:lnTo>
                      <a:pt x="330677" y="332991"/>
                    </a:lnTo>
                  </a:path>
                </a:pathLst>
              </a:custGeom>
              <a:noFill/>
              <a:ln w="43815" cap="rnd">
                <a:solidFill>
                  <a:srgbClr val="00B14C"/>
                </a:solidFill>
                <a:prstDash val="solid"/>
                <a:miter/>
              </a:ln>
            </p:spPr>
            <p:txBody>
              <a:bodyPr rtlCol="0" anchor="ctr"/>
              <a:lstStyle/>
              <a:p>
                <a:endParaRPr lang="en-GB"/>
              </a:p>
            </p:txBody>
          </p:sp>
        </p:grpSp>
      </p:grpSp>
      <p:grpSp>
        <p:nvGrpSpPr>
          <p:cNvPr id="27" name="Group 26">
            <a:extLst>
              <a:ext uri="{FF2B5EF4-FFF2-40B4-BE49-F238E27FC236}">
                <a16:creationId xmlns:a16="http://schemas.microsoft.com/office/drawing/2014/main" id="{4A17DD38-2CB4-DE1B-C403-5BFDBF9FABA6}"/>
              </a:ext>
            </a:extLst>
          </p:cNvPr>
          <p:cNvGrpSpPr/>
          <p:nvPr/>
        </p:nvGrpSpPr>
        <p:grpSpPr>
          <a:xfrm>
            <a:off x="888528" y="8759788"/>
            <a:ext cx="817889" cy="749952"/>
            <a:chOff x="1293315" y="3839503"/>
            <a:chExt cx="817889" cy="749952"/>
          </a:xfrm>
        </p:grpSpPr>
        <p:grpSp>
          <p:nvGrpSpPr>
            <p:cNvPr id="28" name="Graphic 19">
              <a:extLst>
                <a:ext uri="{FF2B5EF4-FFF2-40B4-BE49-F238E27FC236}">
                  <a16:creationId xmlns:a16="http://schemas.microsoft.com/office/drawing/2014/main" id="{1877A6B2-1DCF-CA22-F4BA-27F512543D8D}"/>
                </a:ext>
              </a:extLst>
            </p:cNvPr>
            <p:cNvGrpSpPr/>
            <p:nvPr/>
          </p:nvGrpSpPr>
          <p:grpSpPr>
            <a:xfrm>
              <a:off x="1293315" y="3839503"/>
              <a:ext cx="742306" cy="749952"/>
              <a:chOff x="1293315" y="3839503"/>
              <a:chExt cx="742306" cy="749952"/>
            </a:xfrm>
            <a:noFill/>
          </p:grpSpPr>
          <p:sp>
            <p:nvSpPr>
              <p:cNvPr id="30" name="Freeform 29">
                <a:extLst>
                  <a:ext uri="{FF2B5EF4-FFF2-40B4-BE49-F238E27FC236}">
                    <a16:creationId xmlns:a16="http://schemas.microsoft.com/office/drawing/2014/main" id="{640B6B79-3DF2-BCAF-56CE-3269F3A07E7D}"/>
                  </a:ext>
                </a:extLst>
              </p:cNvPr>
              <p:cNvSpPr/>
              <p:nvPr/>
            </p:nvSpPr>
            <p:spPr>
              <a:xfrm>
                <a:off x="1293315" y="3839503"/>
                <a:ext cx="742306" cy="749952"/>
              </a:xfrm>
              <a:custGeom>
                <a:avLst/>
                <a:gdLst>
                  <a:gd name="connsiteX0" fmla="*/ 667752 w 742306"/>
                  <a:gd name="connsiteY0" fmla="*/ 609373 h 749952"/>
                  <a:gd name="connsiteX1" fmla="*/ 374976 w 742306"/>
                  <a:gd name="connsiteY1" fmla="*/ 749953 h 749952"/>
                  <a:gd name="connsiteX2" fmla="*/ 0 w 742306"/>
                  <a:gd name="connsiteY2" fmla="*/ 374976 h 749952"/>
                  <a:gd name="connsiteX3" fmla="*/ 374976 w 742306"/>
                  <a:gd name="connsiteY3" fmla="*/ 0 h 749952"/>
                  <a:gd name="connsiteX4" fmla="*/ 742306 w 742306"/>
                  <a:gd name="connsiteY4" fmla="*/ 299246 h 749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306" h="749952">
                    <a:moveTo>
                      <a:pt x="667752" y="609373"/>
                    </a:moveTo>
                    <a:cubicBezTo>
                      <a:pt x="599080" y="695103"/>
                      <a:pt x="493498" y="749953"/>
                      <a:pt x="374976" y="749953"/>
                    </a:cubicBezTo>
                    <a:cubicBezTo>
                      <a:pt x="167931" y="749953"/>
                      <a:pt x="0" y="582022"/>
                      <a:pt x="0" y="374976"/>
                    </a:cubicBezTo>
                    <a:cubicBezTo>
                      <a:pt x="0" y="167931"/>
                      <a:pt x="167931" y="0"/>
                      <a:pt x="374976" y="0"/>
                    </a:cubicBezTo>
                    <a:cubicBezTo>
                      <a:pt x="556141" y="0"/>
                      <a:pt x="707308" y="128521"/>
                      <a:pt x="742306" y="299246"/>
                    </a:cubicBezTo>
                  </a:path>
                </a:pathLst>
              </a:custGeom>
              <a:noFill/>
              <a:ln w="43815" cap="rnd">
                <a:solidFill>
                  <a:srgbClr val="00B14C"/>
                </a:solidFill>
                <a:prstDash val="solid"/>
                <a:round/>
              </a:ln>
            </p:spPr>
            <p:txBody>
              <a:bodyPr rtlCol="0" anchor="ctr"/>
              <a:lstStyle/>
              <a:p>
                <a:endParaRPr lang="en-GB"/>
              </a:p>
            </p:txBody>
          </p:sp>
          <p:sp>
            <p:nvSpPr>
              <p:cNvPr id="31" name="Freeform 30">
                <a:extLst>
                  <a:ext uri="{FF2B5EF4-FFF2-40B4-BE49-F238E27FC236}">
                    <a16:creationId xmlns:a16="http://schemas.microsoft.com/office/drawing/2014/main" id="{D88F15AC-A8BE-BEDD-BE74-FF52D0AF1D9B}"/>
                  </a:ext>
                </a:extLst>
              </p:cNvPr>
              <p:cNvSpPr/>
              <p:nvPr/>
            </p:nvSpPr>
            <p:spPr>
              <a:xfrm>
                <a:off x="1433895" y="3980082"/>
                <a:ext cx="458941" cy="468793"/>
              </a:xfrm>
              <a:custGeom>
                <a:avLst/>
                <a:gdLst>
                  <a:gd name="connsiteX0" fmla="*/ 403651 w 458941"/>
                  <a:gd name="connsiteY0" fmla="*/ 396446 h 468793"/>
                  <a:gd name="connsiteX1" fmla="*/ 234397 w 458941"/>
                  <a:gd name="connsiteY1" fmla="*/ 468794 h 468793"/>
                  <a:gd name="connsiteX2" fmla="*/ 0 w 458941"/>
                  <a:gd name="connsiteY2" fmla="*/ 234397 h 468793"/>
                  <a:gd name="connsiteX3" fmla="*/ 234397 w 458941"/>
                  <a:gd name="connsiteY3" fmla="*/ 0 h 468793"/>
                  <a:gd name="connsiteX4" fmla="*/ 458942 w 458941"/>
                  <a:gd name="connsiteY4" fmla="*/ 167195 h 46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941" h="468793">
                    <a:moveTo>
                      <a:pt x="403651" y="396446"/>
                    </a:moveTo>
                    <a:cubicBezTo>
                      <a:pt x="361007" y="441002"/>
                      <a:pt x="300863" y="468794"/>
                      <a:pt x="234397" y="468794"/>
                    </a:cubicBezTo>
                    <a:cubicBezTo>
                      <a:pt x="104993" y="468794"/>
                      <a:pt x="0" y="363801"/>
                      <a:pt x="0" y="234397"/>
                    </a:cubicBezTo>
                    <a:cubicBezTo>
                      <a:pt x="0" y="104993"/>
                      <a:pt x="104993" y="0"/>
                      <a:pt x="234397" y="0"/>
                    </a:cubicBezTo>
                    <a:cubicBezTo>
                      <a:pt x="340420" y="0"/>
                      <a:pt x="430120" y="70437"/>
                      <a:pt x="458942" y="167195"/>
                    </a:cubicBezTo>
                  </a:path>
                </a:pathLst>
              </a:custGeom>
              <a:noFill/>
              <a:ln w="43815" cap="rnd">
                <a:solidFill>
                  <a:srgbClr val="00B14C"/>
                </a:solidFill>
                <a:prstDash val="solid"/>
                <a:round/>
              </a:ln>
            </p:spPr>
            <p:txBody>
              <a:bodyPr rtlCol="0" anchor="ctr"/>
              <a:lstStyle/>
              <a:p>
                <a:endParaRPr lang="en-GB"/>
              </a:p>
            </p:txBody>
          </p:sp>
          <p:sp>
            <p:nvSpPr>
              <p:cNvPr id="32" name="Freeform 31">
                <a:extLst>
                  <a:ext uri="{FF2B5EF4-FFF2-40B4-BE49-F238E27FC236}">
                    <a16:creationId xmlns:a16="http://schemas.microsoft.com/office/drawing/2014/main" id="{C5252A69-48F6-AA60-AA67-BAA1A0CA8B35}"/>
                  </a:ext>
                </a:extLst>
              </p:cNvPr>
              <p:cNvSpPr/>
              <p:nvPr/>
            </p:nvSpPr>
            <p:spPr>
              <a:xfrm>
                <a:off x="1574474" y="4120661"/>
                <a:ext cx="168224" cy="187635"/>
              </a:xfrm>
              <a:custGeom>
                <a:avLst/>
                <a:gdLst>
                  <a:gd name="connsiteX0" fmla="*/ 131903 w 168224"/>
                  <a:gd name="connsiteY0" fmla="*/ 179548 h 187635"/>
                  <a:gd name="connsiteX1" fmla="*/ 93818 w 168224"/>
                  <a:gd name="connsiteY1" fmla="*/ 187635 h 187635"/>
                  <a:gd name="connsiteX2" fmla="*/ 0 w 168224"/>
                  <a:gd name="connsiteY2" fmla="*/ 93818 h 187635"/>
                  <a:gd name="connsiteX3" fmla="*/ 93818 w 168224"/>
                  <a:gd name="connsiteY3" fmla="*/ 0 h 187635"/>
                  <a:gd name="connsiteX4" fmla="*/ 168225 w 168224"/>
                  <a:gd name="connsiteY4" fmla="*/ 36762 h 18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24" h="187635">
                    <a:moveTo>
                      <a:pt x="131903" y="179548"/>
                    </a:moveTo>
                    <a:cubicBezTo>
                      <a:pt x="120287" y="184694"/>
                      <a:pt x="107346" y="187635"/>
                      <a:pt x="93818" y="187635"/>
                    </a:cubicBezTo>
                    <a:cubicBezTo>
                      <a:pt x="42056" y="187635"/>
                      <a:pt x="0" y="145726"/>
                      <a:pt x="0" y="93818"/>
                    </a:cubicBezTo>
                    <a:cubicBezTo>
                      <a:pt x="0" y="41909"/>
                      <a:pt x="41909" y="0"/>
                      <a:pt x="93818" y="0"/>
                    </a:cubicBezTo>
                    <a:cubicBezTo>
                      <a:pt x="124110" y="0"/>
                      <a:pt x="151167" y="14411"/>
                      <a:pt x="168225" y="36762"/>
                    </a:cubicBezTo>
                  </a:path>
                </a:pathLst>
              </a:custGeom>
              <a:noFill/>
              <a:ln w="43815" cap="rnd">
                <a:solidFill>
                  <a:srgbClr val="00B14C"/>
                </a:solidFill>
                <a:prstDash val="solid"/>
                <a:round/>
              </a:ln>
            </p:spPr>
            <p:txBody>
              <a:bodyPr rtlCol="0" anchor="ctr"/>
              <a:lstStyle/>
              <a:p>
                <a:endParaRPr lang="en-GB"/>
              </a:p>
            </p:txBody>
          </p:sp>
        </p:grpSp>
        <p:sp>
          <p:nvSpPr>
            <p:cNvPr id="29" name="Freeform 28">
              <a:extLst>
                <a:ext uri="{FF2B5EF4-FFF2-40B4-BE49-F238E27FC236}">
                  <a16:creationId xmlns:a16="http://schemas.microsoft.com/office/drawing/2014/main" id="{AE017DCC-0C98-924F-B694-0B9B11CFA651}"/>
                </a:ext>
              </a:extLst>
            </p:cNvPr>
            <p:cNvSpPr/>
            <p:nvPr/>
          </p:nvSpPr>
          <p:spPr>
            <a:xfrm>
              <a:off x="1685937" y="4192569"/>
              <a:ext cx="425267" cy="238661"/>
            </a:xfrm>
            <a:custGeom>
              <a:avLst/>
              <a:gdLst>
                <a:gd name="connsiteX0" fmla="*/ 0 w 425267"/>
                <a:gd name="connsiteY0" fmla="*/ 27351 h 238661"/>
                <a:gd name="connsiteX1" fmla="*/ 362477 w 425267"/>
                <a:gd name="connsiteY1" fmla="*/ 238661 h 238661"/>
                <a:gd name="connsiteX2" fmla="*/ 322774 w 425267"/>
                <a:gd name="connsiteY2" fmla="*/ 100729 h 238661"/>
                <a:gd name="connsiteX3" fmla="*/ 425267 w 425267"/>
                <a:gd name="connsiteY3" fmla="*/ 0 h 238661"/>
                <a:gd name="connsiteX4" fmla="*/ 0 w 425267"/>
                <a:gd name="connsiteY4" fmla="*/ 27351 h 238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7" h="238661">
                  <a:moveTo>
                    <a:pt x="0" y="27351"/>
                  </a:moveTo>
                  <a:lnTo>
                    <a:pt x="362477" y="238661"/>
                  </a:lnTo>
                  <a:lnTo>
                    <a:pt x="322774" y="100729"/>
                  </a:lnTo>
                  <a:lnTo>
                    <a:pt x="425267" y="0"/>
                  </a:lnTo>
                  <a:lnTo>
                    <a:pt x="0" y="27351"/>
                  </a:lnTo>
                  <a:close/>
                </a:path>
              </a:pathLst>
            </a:custGeom>
            <a:noFill/>
            <a:ln w="43815" cap="rnd">
              <a:solidFill>
                <a:srgbClr val="FFFFFF"/>
              </a:solidFill>
              <a:prstDash val="solid"/>
              <a:round/>
            </a:ln>
          </p:spPr>
          <p:txBody>
            <a:bodyPr rtlCol="0" anchor="ctr"/>
            <a:lstStyle/>
            <a:p>
              <a:endParaRPr lang="en-GB"/>
            </a:p>
          </p:txBody>
        </p:sp>
      </p:grpSp>
      <p:grpSp>
        <p:nvGrpSpPr>
          <p:cNvPr id="33" name="Group 32">
            <a:extLst>
              <a:ext uri="{FF2B5EF4-FFF2-40B4-BE49-F238E27FC236}">
                <a16:creationId xmlns:a16="http://schemas.microsoft.com/office/drawing/2014/main" id="{43176116-6E32-C01D-B29E-D1961B6C98CD}"/>
              </a:ext>
            </a:extLst>
          </p:cNvPr>
          <p:cNvGrpSpPr/>
          <p:nvPr/>
        </p:nvGrpSpPr>
        <p:grpSpPr>
          <a:xfrm>
            <a:off x="4038420" y="7179725"/>
            <a:ext cx="1084915" cy="872238"/>
            <a:chOff x="8249380" y="-785470"/>
            <a:chExt cx="586739" cy="471720"/>
          </a:xfrm>
        </p:grpSpPr>
        <p:sp>
          <p:nvSpPr>
            <p:cNvPr id="34" name="Freeform 33">
              <a:extLst>
                <a:ext uri="{FF2B5EF4-FFF2-40B4-BE49-F238E27FC236}">
                  <a16:creationId xmlns:a16="http://schemas.microsoft.com/office/drawing/2014/main" id="{1E013434-52C3-9965-A051-419FBD82ECA5}"/>
                </a:ext>
              </a:extLst>
            </p:cNvPr>
            <p:cNvSpPr/>
            <p:nvPr/>
          </p:nvSpPr>
          <p:spPr>
            <a:xfrm>
              <a:off x="8249380" y="-780802"/>
              <a:ext cx="586739" cy="467052"/>
            </a:xfrm>
            <a:custGeom>
              <a:avLst/>
              <a:gdLst>
                <a:gd name="connsiteX0" fmla="*/ 441960 w 586739"/>
                <a:gd name="connsiteY0" fmla="*/ 24765 h 467052"/>
                <a:gd name="connsiteX1" fmla="*/ 586740 w 586739"/>
                <a:gd name="connsiteY1" fmla="*/ 209550 h 467052"/>
                <a:gd name="connsiteX2" fmla="*/ 319088 w 586739"/>
                <a:gd name="connsiteY2" fmla="*/ 418148 h 467052"/>
                <a:gd name="connsiteX3" fmla="*/ 209550 w 586739"/>
                <a:gd name="connsiteY3" fmla="*/ 400050 h 467052"/>
                <a:gd name="connsiteX4" fmla="*/ 0 w 586739"/>
                <a:gd name="connsiteY4" fmla="*/ 463868 h 467052"/>
                <a:gd name="connsiteX5" fmla="*/ 104775 w 586739"/>
                <a:gd name="connsiteY5" fmla="*/ 335280 h 467052"/>
                <a:gd name="connsiteX6" fmla="*/ 49530 w 586739"/>
                <a:gd name="connsiteY6" fmla="*/ 208598 h 467052"/>
                <a:gd name="connsiteX7" fmla="*/ 318135 w 586739"/>
                <a:gd name="connsiteY7" fmla="*/ 0 h 46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39" h="467052">
                  <a:moveTo>
                    <a:pt x="441960" y="24765"/>
                  </a:moveTo>
                  <a:cubicBezTo>
                    <a:pt x="527685" y="60008"/>
                    <a:pt x="586740" y="129540"/>
                    <a:pt x="586740" y="209550"/>
                  </a:cubicBezTo>
                  <a:cubicBezTo>
                    <a:pt x="586740" y="324803"/>
                    <a:pt x="466725" y="418148"/>
                    <a:pt x="319088" y="418148"/>
                  </a:cubicBezTo>
                  <a:cubicBezTo>
                    <a:pt x="280035" y="418148"/>
                    <a:pt x="242888" y="411480"/>
                    <a:pt x="209550" y="400050"/>
                  </a:cubicBezTo>
                  <a:cubicBezTo>
                    <a:pt x="168593" y="488633"/>
                    <a:pt x="0" y="463868"/>
                    <a:pt x="0" y="463868"/>
                  </a:cubicBezTo>
                  <a:cubicBezTo>
                    <a:pt x="0" y="463868"/>
                    <a:pt x="116205" y="413385"/>
                    <a:pt x="104775" y="335280"/>
                  </a:cubicBezTo>
                  <a:cubicBezTo>
                    <a:pt x="70485" y="300038"/>
                    <a:pt x="49530" y="256222"/>
                    <a:pt x="49530" y="208598"/>
                  </a:cubicBezTo>
                  <a:cubicBezTo>
                    <a:pt x="49530" y="93345"/>
                    <a:pt x="169545" y="0"/>
                    <a:pt x="318135" y="0"/>
                  </a:cubicBezTo>
                </a:path>
              </a:pathLst>
            </a:custGeom>
            <a:noFill/>
            <a:ln w="43815" cap="rnd">
              <a:solidFill>
                <a:schemeClr val="bg1"/>
              </a:solidFill>
              <a:prstDash val="solid"/>
              <a:round/>
            </a:ln>
          </p:spPr>
          <p:txBody>
            <a:bodyPr rtlCol="0" anchor="ctr"/>
            <a:lstStyle/>
            <a:p>
              <a:endParaRPr lang="en-GB"/>
            </a:p>
          </p:txBody>
        </p:sp>
        <p:grpSp>
          <p:nvGrpSpPr>
            <p:cNvPr id="35" name="Graphic 21">
              <a:extLst>
                <a:ext uri="{FF2B5EF4-FFF2-40B4-BE49-F238E27FC236}">
                  <a16:creationId xmlns:a16="http://schemas.microsoft.com/office/drawing/2014/main" id="{3B2EE28F-6740-F933-F215-18712F5E9801}"/>
                </a:ext>
              </a:extLst>
            </p:cNvPr>
            <p:cNvGrpSpPr/>
            <p:nvPr/>
          </p:nvGrpSpPr>
          <p:grpSpPr>
            <a:xfrm>
              <a:off x="8420830" y="-785470"/>
              <a:ext cx="310733" cy="338995"/>
              <a:chOff x="8420830" y="-785470"/>
              <a:chExt cx="310733" cy="338995"/>
            </a:xfrm>
            <a:noFill/>
          </p:grpSpPr>
          <p:grpSp>
            <p:nvGrpSpPr>
              <p:cNvPr id="36" name="Graphic 21">
                <a:extLst>
                  <a:ext uri="{FF2B5EF4-FFF2-40B4-BE49-F238E27FC236}">
                    <a16:creationId xmlns:a16="http://schemas.microsoft.com/office/drawing/2014/main" id="{F41102A2-F814-94F2-33BC-F11FB1D74784}"/>
                  </a:ext>
                </a:extLst>
              </p:cNvPr>
              <p:cNvGrpSpPr/>
              <p:nvPr/>
            </p:nvGrpSpPr>
            <p:grpSpPr>
              <a:xfrm>
                <a:off x="8420830" y="-785470"/>
                <a:ext cx="310733" cy="338995"/>
                <a:chOff x="8420830" y="-785470"/>
                <a:chExt cx="310733" cy="338995"/>
              </a:xfrm>
              <a:noFill/>
            </p:grpSpPr>
            <p:sp>
              <p:nvSpPr>
                <p:cNvPr id="38" name="Freeform 37">
                  <a:extLst>
                    <a:ext uri="{FF2B5EF4-FFF2-40B4-BE49-F238E27FC236}">
                      <a16:creationId xmlns:a16="http://schemas.microsoft.com/office/drawing/2014/main" id="{B0255FE9-B3F4-2271-F169-D366000D40FA}"/>
                    </a:ext>
                  </a:extLst>
                </p:cNvPr>
                <p:cNvSpPr/>
                <p:nvPr/>
              </p:nvSpPr>
              <p:spPr>
                <a:xfrm>
                  <a:off x="8420830" y="-670312"/>
                  <a:ext cx="93344" cy="223837"/>
                </a:xfrm>
                <a:custGeom>
                  <a:avLst/>
                  <a:gdLst>
                    <a:gd name="connsiteX0" fmla="*/ 46672 w 93344"/>
                    <a:gd name="connsiteY0" fmla="*/ 223838 h 223837"/>
                    <a:gd name="connsiteX1" fmla="*/ 46672 w 93344"/>
                    <a:gd name="connsiteY1" fmla="*/ 223838 h 223837"/>
                    <a:gd name="connsiteX2" fmla="*/ 0 w 93344"/>
                    <a:gd name="connsiteY2" fmla="*/ 177165 h 223837"/>
                    <a:gd name="connsiteX3" fmla="*/ 0 w 93344"/>
                    <a:gd name="connsiteY3" fmla="*/ 46673 h 223837"/>
                    <a:gd name="connsiteX4" fmla="*/ 46672 w 93344"/>
                    <a:gd name="connsiteY4" fmla="*/ 0 h 223837"/>
                    <a:gd name="connsiteX5" fmla="*/ 46672 w 93344"/>
                    <a:gd name="connsiteY5" fmla="*/ 0 h 223837"/>
                    <a:gd name="connsiteX6" fmla="*/ 93345 w 93344"/>
                    <a:gd name="connsiteY6" fmla="*/ 46673 h 223837"/>
                    <a:gd name="connsiteX7" fmla="*/ 93345 w 93344"/>
                    <a:gd name="connsiteY7" fmla="*/ 178118 h 223837"/>
                    <a:gd name="connsiteX8" fmla="*/ 46672 w 93344"/>
                    <a:gd name="connsiteY8" fmla="*/ 223838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44" h="223837">
                      <a:moveTo>
                        <a:pt x="46672" y="223838"/>
                      </a:moveTo>
                      <a:lnTo>
                        <a:pt x="46672" y="223838"/>
                      </a:lnTo>
                      <a:cubicBezTo>
                        <a:pt x="20955" y="223838"/>
                        <a:pt x="0" y="202883"/>
                        <a:pt x="0" y="177165"/>
                      </a:cubicBezTo>
                      <a:lnTo>
                        <a:pt x="0" y="46673"/>
                      </a:lnTo>
                      <a:cubicBezTo>
                        <a:pt x="0" y="20955"/>
                        <a:pt x="20955" y="0"/>
                        <a:pt x="46672" y="0"/>
                      </a:cubicBezTo>
                      <a:lnTo>
                        <a:pt x="46672" y="0"/>
                      </a:lnTo>
                      <a:cubicBezTo>
                        <a:pt x="72390" y="0"/>
                        <a:pt x="93345" y="20955"/>
                        <a:pt x="93345" y="46673"/>
                      </a:cubicBezTo>
                      <a:lnTo>
                        <a:pt x="93345" y="178118"/>
                      </a:lnTo>
                      <a:cubicBezTo>
                        <a:pt x="93345" y="202883"/>
                        <a:pt x="72390" y="223838"/>
                        <a:pt x="46672" y="223838"/>
                      </a:cubicBezTo>
                      <a:close/>
                    </a:path>
                  </a:pathLst>
                </a:custGeom>
                <a:noFill/>
                <a:ln w="43815" cap="rnd">
                  <a:solidFill>
                    <a:schemeClr val="tx1"/>
                  </a:solidFill>
                  <a:prstDash val="solid"/>
                  <a:round/>
                </a:ln>
              </p:spPr>
              <p:txBody>
                <a:bodyPr rtlCol="0" anchor="ctr"/>
                <a:lstStyle/>
                <a:p>
                  <a:endParaRPr lang="en-GB"/>
                </a:p>
              </p:txBody>
            </p:sp>
            <p:sp>
              <p:nvSpPr>
                <p:cNvPr id="39" name="Freeform 38">
                  <a:extLst>
                    <a:ext uri="{FF2B5EF4-FFF2-40B4-BE49-F238E27FC236}">
                      <a16:creationId xmlns:a16="http://schemas.microsoft.com/office/drawing/2014/main" id="{45C250BF-475B-B161-582A-34DB28F0F6C9}"/>
                    </a:ext>
                  </a:extLst>
                </p:cNvPr>
                <p:cNvSpPr/>
                <p:nvPr/>
              </p:nvSpPr>
              <p:spPr>
                <a:xfrm>
                  <a:off x="8514175" y="-785470"/>
                  <a:ext cx="217388" cy="320897"/>
                </a:xfrm>
                <a:custGeom>
                  <a:avLst/>
                  <a:gdLst>
                    <a:gd name="connsiteX0" fmla="*/ 169545 w 217388"/>
                    <a:gd name="connsiteY0" fmla="*/ 129445 h 320897"/>
                    <a:gd name="connsiteX1" fmla="*/ 128588 w 217388"/>
                    <a:gd name="connsiteY1" fmla="*/ 129445 h 320897"/>
                    <a:gd name="connsiteX2" fmla="*/ 141923 w 217388"/>
                    <a:gd name="connsiteY2" fmla="*/ 85630 h 320897"/>
                    <a:gd name="connsiteX3" fmla="*/ 141923 w 217388"/>
                    <a:gd name="connsiteY3" fmla="*/ 34195 h 320897"/>
                    <a:gd name="connsiteX4" fmla="*/ 94298 w 217388"/>
                    <a:gd name="connsiteY4" fmla="*/ 1810 h 320897"/>
                    <a:gd name="connsiteX5" fmla="*/ 80010 w 217388"/>
                    <a:gd name="connsiteY5" fmla="*/ 57055 h 320897"/>
                    <a:gd name="connsiteX6" fmla="*/ 32385 w 217388"/>
                    <a:gd name="connsiteY6" fmla="*/ 129445 h 320897"/>
                    <a:gd name="connsiteX7" fmla="*/ 0 w 217388"/>
                    <a:gd name="connsiteY7" fmla="*/ 129445 h 320897"/>
                    <a:gd name="connsiteX8" fmla="*/ 0 w 217388"/>
                    <a:gd name="connsiteY8" fmla="*/ 320898 h 320897"/>
                    <a:gd name="connsiteX9" fmla="*/ 143827 w 217388"/>
                    <a:gd name="connsiteY9" fmla="*/ 320898 h 320897"/>
                    <a:gd name="connsiteX10" fmla="*/ 190500 w 217388"/>
                    <a:gd name="connsiteY10" fmla="*/ 284703 h 320897"/>
                    <a:gd name="connsiteX11" fmla="*/ 215265 w 217388"/>
                    <a:gd name="connsiteY11" fmla="*/ 189453 h 320897"/>
                    <a:gd name="connsiteX12" fmla="*/ 169545 w 217388"/>
                    <a:gd name="connsiteY12" fmla="*/ 129445 h 3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88" h="320897">
                      <a:moveTo>
                        <a:pt x="169545" y="129445"/>
                      </a:moveTo>
                      <a:lnTo>
                        <a:pt x="128588" y="129445"/>
                      </a:lnTo>
                      <a:lnTo>
                        <a:pt x="141923" y="85630"/>
                      </a:lnTo>
                      <a:lnTo>
                        <a:pt x="141923" y="34195"/>
                      </a:lnTo>
                      <a:cubicBezTo>
                        <a:pt x="140970" y="-11525"/>
                        <a:pt x="94298" y="1810"/>
                        <a:pt x="94298" y="1810"/>
                      </a:cubicBezTo>
                      <a:lnTo>
                        <a:pt x="80010" y="57055"/>
                      </a:lnTo>
                      <a:lnTo>
                        <a:pt x="32385" y="129445"/>
                      </a:lnTo>
                      <a:lnTo>
                        <a:pt x="0" y="129445"/>
                      </a:lnTo>
                      <a:lnTo>
                        <a:pt x="0" y="320898"/>
                      </a:lnTo>
                      <a:lnTo>
                        <a:pt x="143827" y="320898"/>
                      </a:lnTo>
                      <a:cubicBezTo>
                        <a:pt x="165735" y="320898"/>
                        <a:pt x="184785" y="305658"/>
                        <a:pt x="190500" y="284703"/>
                      </a:cubicBezTo>
                      <a:lnTo>
                        <a:pt x="215265" y="189453"/>
                      </a:lnTo>
                      <a:cubicBezTo>
                        <a:pt x="224790" y="158973"/>
                        <a:pt x="200977" y="129445"/>
                        <a:pt x="169545" y="129445"/>
                      </a:cubicBezTo>
                      <a:close/>
                    </a:path>
                  </a:pathLst>
                </a:custGeom>
                <a:noFill/>
                <a:ln w="43815" cap="rnd">
                  <a:solidFill>
                    <a:schemeClr val="tx1"/>
                  </a:solidFill>
                  <a:prstDash val="solid"/>
                  <a:round/>
                </a:ln>
              </p:spPr>
              <p:txBody>
                <a:bodyPr rtlCol="0" anchor="ctr"/>
                <a:lstStyle/>
                <a:p>
                  <a:endParaRPr lang="en-GB"/>
                </a:p>
              </p:txBody>
            </p:sp>
          </p:grpSp>
          <p:sp>
            <p:nvSpPr>
              <p:cNvPr id="37" name="Freeform 36">
                <a:extLst>
                  <a:ext uri="{FF2B5EF4-FFF2-40B4-BE49-F238E27FC236}">
                    <a16:creationId xmlns:a16="http://schemas.microsoft.com/office/drawing/2014/main" id="{A2B963A7-8CBF-7A99-86E3-C656344C3B68}"/>
                  </a:ext>
                </a:extLst>
              </p:cNvPr>
              <p:cNvSpPr/>
              <p:nvPr/>
            </p:nvSpPr>
            <p:spPr>
              <a:xfrm>
                <a:off x="8568467" y="-598875"/>
                <a:ext cx="84772" cy="69532"/>
              </a:xfrm>
              <a:custGeom>
                <a:avLst/>
                <a:gdLst>
                  <a:gd name="connsiteX0" fmla="*/ 0 w 84772"/>
                  <a:gd name="connsiteY0" fmla="*/ 43815 h 69532"/>
                  <a:gd name="connsiteX1" fmla="*/ 27622 w 84772"/>
                  <a:gd name="connsiteY1" fmla="*/ 69532 h 69532"/>
                  <a:gd name="connsiteX2" fmla="*/ 84772 w 84772"/>
                  <a:gd name="connsiteY2" fmla="*/ 0 h 69532"/>
                </a:gdLst>
                <a:ahLst/>
                <a:cxnLst>
                  <a:cxn ang="0">
                    <a:pos x="connsiteX0" y="connsiteY0"/>
                  </a:cxn>
                  <a:cxn ang="0">
                    <a:pos x="connsiteX1" y="connsiteY1"/>
                  </a:cxn>
                  <a:cxn ang="0">
                    <a:pos x="connsiteX2" y="connsiteY2"/>
                  </a:cxn>
                </a:cxnLst>
                <a:rect l="l" t="t" r="r" b="b"/>
                <a:pathLst>
                  <a:path w="84772" h="69532">
                    <a:moveTo>
                      <a:pt x="0" y="43815"/>
                    </a:moveTo>
                    <a:lnTo>
                      <a:pt x="27622" y="69532"/>
                    </a:lnTo>
                    <a:lnTo>
                      <a:pt x="84772" y="0"/>
                    </a:lnTo>
                  </a:path>
                </a:pathLst>
              </a:custGeom>
              <a:noFill/>
              <a:ln w="43815" cap="rnd">
                <a:solidFill>
                  <a:schemeClr val="bg1"/>
                </a:solidFill>
                <a:prstDash val="solid"/>
                <a:round/>
              </a:ln>
            </p:spPr>
            <p:txBody>
              <a:bodyPr rtlCol="0" anchor="ctr"/>
              <a:lstStyle/>
              <a:p>
                <a:endParaRPr lang="en-GB"/>
              </a:p>
            </p:txBody>
          </p:sp>
        </p:grpSp>
      </p:grpSp>
      <p:grpSp>
        <p:nvGrpSpPr>
          <p:cNvPr id="40" name="Group 39">
            <a:extLst>
              <a:ext uri="{FF2B5EF4-FFF2-40B4-BE49-F238E27FC236}">
                <a16:creationId xmlns:a16="http://schemas.microsoft.com/office/drawing/2014/main" id="{C32ECD00-14C7-1110-5083-1121E8401C0C}"/>
              </a:ext>
            </a:extLst>
          </p:cNvPr>
          <p:cNvGrpSpPr/>
          <p:nvPr/>
        </p:nvGrpSpPr>
        <p:grpSpPr>
          <a:xfrm>
            <a:off x="5697352" y="8811598"/>
            <a:ext cx="886441" cy="646332"/>
            <a:chOff x="6816081" y="-752593"/>
            <a:chExt cx="559117" cy="407670"/>
          </a:xfrm>
        </p:grpSpPr>
        <p:sp>
          <p:nvSpPr>
            <p:cNvPr id="41" name="Freeform 40">
              <a:extLst>
                <a:ext uri="{FF2B5EF4-FFF2-40B4-BE49-F238E27FC236}">
                  <a16:creationId xmlns:a16="http://schemas.microsoft.com/office/drawing/2014/main" id="{004A9DCB-C9D2-CAAF-4680-478C37CBA83C}"/>
                </a:ext>
              </a:extLst>
            </p:cNvPr>
            <p:cNvSpPr/>
            <p:nvPr/>
          </p:nvSpPr>
          <p:spPr>
            <a:xfrm>
              <a:off x="6816081" y="-752593"/>
              <a:ext cx="478155" cy="407669"/>
            </a:xfrm>
            <a:custGeom>
              <a:avLst/>
              <a:gdLst>
                <a:gd name="connsiteX0" fmla="*/ 478155 w 478155"/>
                <a:gd name="connsiteY0" fmla="*/ 82868 h 407669"/>
                <a:gd name="connsiteX1" fmla="*/ 279083 w 478155"/>
                <a:gd name="connsiteY1" fmla="*/ 0 h 407669"/>
                <a:gd name="connsiteX2" fmla="*/ 0 w 478155"/>
                <a:gd name="connsiteY2" fmla="*/ 279083 h 407669"/>
                <a:gd name="connsiteX3" fmla="*/ 31433 w 478155"/>
                <a:gd name="connsiteY3" fmla="*/ 407670 h 407669"/>
                <a:gd name="connsiteX4" fmla="*/ 105728 w 478155"/>
                <a:gd name="connsiteY4" fmla="*/ 369570 h 407669"/>
                <a:gd name="connsiteX5" fmla="*/ 83820 w 478155"/>
                <a:gd name="connsiteY5" fmla="*/ 279083 h 407669"/>
                <a:gd name="connsiteX6" fmla="*/ 280035 w 478155"/>
                <a:gd name="connsiteY6" fmla="*/ 82868 h 407669"/>
                <a:gd name="connsiteX7" fmla="*/ 418148 w 478155"/>
                <a:gd name="connsiteY7" fmla="*/ 140018 h 40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155" h="407669">
                  <a:moveTo>
                    <a:pt x="478155" y="82868"/>
                  </a:moveTo>
                  <a:cubicBezTo>
                    <a:pt x="427673" y="31433"/>
                    <a:pt x="357188" y="0"/>
                    <a:pt x="279083" y="0"/>
                  </a:cubicBezTo>
                  <a:cubicBezTo>
                    <a:pt x="124778" y="0"/>
                    <a:pt x="0" y="124778"/>
                    <a:pt x="0" y="279083"/>
                  </a:cubicBezTo>
                  <a:cubicBezTo>
                    <a:pt x="0" y="325755"/>
                    <a:pt x="11430" y="369570"/>
                    <a:pt x="31433" y="407670"/>
                  </a:cubicBezTo>
                  <a:lnTo>
                    <a:pt x="105728" y="369570"/>
                  </a:lnTo>
                  <a:cubicBezTo>
                    <a:pt x="91440" y="342900"/>
                    <a:pt x="83820" y="312420"/>
                    <a:pt x="83820" y="279083"/>
                  </a:cubicBezTo>
                  <a:cubicBezTo>
                    <a:pt x="83820" y="170498"/>
                    <a:pt x="171450" y="82868"/>
                    <a:pt x="280035" y="82868"/>
                  </a:cubicBezTo>
                  <a:cubicBezTo>
                    <a:pt x="334328" y="82868"/>
                    <a:pt x="382905" y="104775"/>
                    <a:pt x="418148" y="140018"/>
                  </a:cubicBezTo>
                </a:path>
              </a:pathLst>
            </a:custGeom>
            <a:noFill/>
            <a:ln w="43815" cap="rnd">
              <a:solidFill>
                <a:srgbClr val="00B14C"/>
              </a:solidFill>
              <a:prstDash val="solid"/>
              <a:round/>
            </a:ln>
          </p:spPr>
          <p:txBody>
            <a:bodyPr rtlCol="0" anchor="ctr"/>
            <a:lstStyle/>
            <a:p>
              <a:endParaRPr lang="en-GB"/>
            </a:p>
          </p:txBody>
        </p:sp>
        <p:sp>
          <p:nvSpPr>
            <p:cNvPr id="42" name="Freeform 41">
              <a:extLst>
                <a:ext uri="{FF2B5EF4-FFF2-40B4-BE49-F238E27FC236}">
                  <a16:creationId xmlns:a16="http://schemas.microsoft.com/office/drawing/2014/main" id="{8EB484B7-0F24-60C4-16FA-70D5DFB858C9}"/>
                </a:ext>
              </a:extLst>
            </p:cNvPr>
            <p:cNvSpPr/>
            <p:nvPr/>
          </p:nvSpPr>
          <p:spPr>
            <a:xfrm>
              <a:off x="7269471" y="-637340"/>
              <a:ext cx="105727" cy="292417"/>
            </a:xfrm>
            <a:custGeom>
              <a:avLst/>
              <a:gdLst>
                <a:gd name="connsiteX0" fmla="*/ 0 w 105727"/>
                <a:gd name="connsiteY0" fmla="*/ 254317 h 292417"/>
                <a:gd name="connsiteX1" fmla="*/ 74295 w 105727"/>
                <a:gd name="connsiteY1" fmla="*/ 292418 h 292417"/>
                <a:gd name="connsiteX2" fmla="*/ 105728 w 105727"/>
                <a:gd name="connsiteY2" fmla="*/ 163830 h 292417"/>
                <a:gd name="connsiteX3" fmla="*/ 53340 w 105727"/>
                <a:gd name="connsiteY3" fmla="*/ 0 h 292417"/>
              </a:gdLst>
              <a:ahLst/>
              <a:cxnLst>
                <a:cxn ang="0">
                  <a:pos x="connsiteX0" y="connsiteY0"/>
                </a:cxn>
                <a:cxn ang="0">
                  <a:pos x="connsiteX1" y="connsiteY1"/>
                </a:cxn>
                <a:cxn ang="0">
                  <a:pos x="connsiteX2" y="connsiteY2"/>
                </a:cxn>
                <a:cxn ang="0">
                  <a:pos x="connsiteX3" y="connsiteY3"/>
                </a:cxn>
              </a:cxnLst>
              <a:rect l="l" t="t" r="r" b="b"/>
              <a:pathLst>
                <a:path w="105727" h="292417">
                  <a:moveTo>
                    <a:pt x="0" y="254317"/>
                  </a:moveTo>
                  <a:lnTo>
                    <a:pt x="74295" y="292418"/>
                  </a:lnTo>
                  <a:cubicBezTo>
                    <a:pt x="94298" y="254317"/>
                    <a:pt x="105728" y="210503"/>
                    <a:pt x="105728" y="163830"/>
                  </a:cubicBezTo>
                  <a:cubicBezTo>
                    <a:pt x="105728" y="102870"/>
                    <a:pt x="85725" y="46672"/>
                    <a:pt x="53340" y="0"/>
                  </a:cubicBezTo>
                </a:path>
              </a:pathLst>
            </a:custGeom>
            <a:noFill/>
            <a:ln w="43815" cap="rnd">
              <a:solidFill>
                <a:schemeClr val="tx1"/>
              </a:solidFill>
              <a:prstDash val="solid"/>
              <a:round/>
            </a:ln>
          </p:spPr>
          <p:txBody>
            <a:bodyPr rtlCol="0" anchor="ctr"/>
            <a:lstStyle/>
            <a:p>
              <a:endParaRPr lang="en-GB"/>
            </a:p>
          </p:txBody>
        </p:sp>
        <p:sp>
          <p:nvSpPr>
            <p:cNvPr id="43" name="Freeform 42">
              <a:extLst>
                <a:ext uri="{FF2B5EF4-FFF2-40B4-BE49-F238E27FC236}">
                  <a16:creationId xmlns:a16="http://schemas.microsoft.com/office/drawing/2014/main" id="{EDDEB9EF-ACAB-EE70-5190-04C1FCD4159C}"/>
                </a:ext>
              </a:extLst>
            </p:cNvPr>
            <p:cNvSpPr/>
            <p:nvPr/>
          </p:nvSpPr>
          <p:spPr>
            <a:xfrm>
              <a:off x="7023726" y="-554473"/>
              <a:ext cx="156210" cy="120967"/>
            </a:xfrm>
            <a:custGeom>
              <a:avLst/>
              <a:gdLst>
                <a:gd name="connsiteX0" fmla="*/ 0 w 156210"/>
                <a:gd name="connsiteY0" fmla="*/ 80010 h 120967"/>
                <a:gd name="connsiteX1" fmla="*/ 41910 w 156210"/>
                <a:gd name="connsiteY1" fmla="*/ 120968 h 120967"/>
                <a:gd name="connsiteX2" fmla="*/ 156210 w 156210"/>
                <a:gd name="connsiteY2" fmla="*/ 0 h 120967"/>
              </a:gdLst>
              <a:ahLst/>
              <a:cxnLst>
                <a:cxn ang="0">
                  <a:pos x="connsiteX0" y="connsiteY0"/>
                </a:cxn>
                <a:cxn ang="0">
                  <a:pos x="connsiteX1" y="connsiteY1"/>
                </a:cxn>
                <a:cxn ang="0">
                  <a:pos x="connsiteX2" y="connsiteY2"/>
                </a:cxn>
              </a:cxnLst>
              <a:rect l="l" t="t" r="r" b="b"/>
              <a:pathLst>
                <a:path w="156210" h="120967">
                  <a:moveTo>
                    <a:pt x="0" y="80010"/>
                  </a:moveTo>
                  <a:lnTo>
                    <a:pt x="41910" y="120968"/>
                  </a:lnTo>
                  <a:lnTo>
                    <a:pt x="156210" y="0"/>
                  </a:lnTo>
                </a:path>
              </a:pathLst>
            </a:custGeom>
            <a:noFill/>
            <a:ln w="43815" cap="rnd">
              <a:solidFill>
                <a:schemeClr val="tx1"/>
              </a:solidFill>
              <a:prstDash val="solid"/>
              <a:round/>
            </a:ln>
          </p:spPr>
          <p:txBody>
            <a:bodyPr rtlCol="0" anchor="ctr"/>
            <a:lstStyle/>
            <a:p>
              <a:endParaRPr lang="en-GB"/>
            </a:p>
          </p:txBody>
        </p:sp>
        <p:sp>
          <p:nvSpPr>
            <p:cNvPr id="44" name="Freeform 43">
              <a:extLst>
                <a:ext uri="{FF2B5EF4-FFF2-40B4-BE49-F238E27FC236}">
                  <a16:creationId xmlns:a16="http://schemas.microsoft.com/office/drawing/2014/main" id="{9B020354-A902-D2B5-0920-C76EA480B0EC}"/>
                </a:ext>
              </a:extLst>
            </p:cNvPr>
            <p:cNvSpPr/>
            <p:nvPr/>
          </p:nvSpPr>
          <p:spPr>
            <a:xfrm>
              <a:off x="7235181" y="-669726"/>
              <a:ext cx="59054" cy="59054"/>
            </a:xfrm>
            <a:custGeom>
              <a:avLst/>
              <a:gdLst>
                <a:gd name="connsiteX0" fmla="*/ 0 w 59054"/>
                <a:gd name="connsiteY0" fmla="*/ 59055 h 59054"/>
                <a:gd name="connsiteX1" fmla="*/ 59055 w 59054"/>
                <a:gd name="connsiteY1" fmla="*/ 0 h 59054"/>
              </a:gdLst>
              <a:ahLst/>
              <a:cxnLst>
                <a:cxn ang="0">
                  <a:pos x="connsiteX0" y="connsiteY0"/>
                </a:cxn>
                <a:cxn ang="0">
                  <a:pos x="connsiteX1" y="connsiteY1"/>
                </a:cxn>
              </a:cxnLst>
              <a:rect l="l" t="t" r="r" b="b"/>
              <a:pathLst>
                <a:path w="59054" h="59054">
                  <a:moveTo>
                    <a:pt x="0" y="59055"/>
                  </a:moveTo>
                  <a:lnTo>
                    <a:pt x="59055" y="0"/>
                  </a:lnTo>
                </a:path>
              </a:pathLst>
            </a:custGeom>
            <a:ln w="43815" cap="rnd">
              <a:solidFill>
                <a:srgbClr val="00B14C"/>
              </a:solidFill>
              <a:prstDash val="solid"/>
              <a:round/>
            </a:ln>
          </p:spPr>
          <p:txBody>
            <a:bodyPr rtlCol="0" anchor="ctr"/>
            <a:lstStyle/>
            <a:p>
              <a:endParaRPr lang="en-GB"/>
            </a:p>
          </p:txBody>
        </p:sp>
      </p:grpSp>
      <p:grpSp>
        <p:nvGrpSpPr>
          <p:cNvPr id="45" name="Group 44">
            <a:extLst>
              <a:ext uri="{FF2B5EF4-FFF2-40B4-BE49-F238E27FC236}">
                <a16:creationId xmlns:a16="http://schemas.microsoft.com/office/drawing/2014/main" id="{23427BEC-2E8B-0FC4-0B0B-0942C0F155A1}"/>
              </a:ext>
            </a:extLst>
          </p:cNvPr>
          <p:cNvGrpSpPr/>
          <p:nvPr/>
        </p:nvGrpSpPr>
        <p:grpSpPr>
          <a:xfrm>
            <a:off x="4279787" y="4292160"/>
            <a:ext cx="770310" cy="767270"/>
            <a:chOff x="5419216" y="-840305"/>
            <a:chExt cx="482918" cy="481012"/>
          </a:xfrm>
        </p:grpSpPr>
        <p:sp>
          <p:nvSpPr>
            <p:cNvPr id="46" name="Freeform 45">
              <a:extLst>
                <a:ext uri="{FF2B5EF4-FFF2-40B4-BE49-F238E27FC236}">
                  <a16:creationId xmlns:a16="http://schemas.microsoft.com/office/drawing/2014/main" id="{D8ABCE9C-64F9-BB68-7DA1-F28F20F01470}"/>
                </a:ext>
              </a:extLst>
            </p:cNvPr>
            <p:cNvSpPr/>
            <p:nvPr/>
          </p:nvSpPr>
          <p:spPr>
            <a:xfrm>
              <a:off x="5419216" y="-776488"/>
              <a:ext cx="412432" cy="417195"/>
            </a:xfrm>
            <a:custGeom>
              <a:avLst/>
              <a:gdLst>
                <a:gd name="connsiteX0" fmla="*/ 219075 w 412432"/>
                <a:gd name="connsiteY0" fmla="*/ 0 h 417195"/>
                <a:gd name="connsiteX1" fmla="*/ 215265 w 412432"/>
                <a:gd name="connsiteY1" fmla="*/ 0 h 417195"/>
                <a:gd name="connsiteX2" fmla="*/ 209550 w 412432"/>
                <a:gd name="connsiteY2" fmla="*/ 0 h 417195"/>
                <a:gd name="connsiteX3" fmla="*/ 203835 w 412432"/>
                <a:gd name="connsiteY3" fmla="*/ 0 h 417195"/>
                <a:gd name="connsiteX4" fmla="*/ 0 w 412432"/>
                <a:gd name="connsiteY4" fmla="*/ 208598 h 417195"/>
                <a:gd name="connsiteX5" fmla="*/ 203835 w 412432"/>
                <a:gd name="connsiteY5" fmla="*/ 417195 h 417195"/>
                <a:gd name="connsiteX6" fmla="*/ 209550 w 412432"/>
                <a:gd name="connsiteY6" fmla="*/ 417195 h 417195"/>
                <a:gd name="connsiteX7" fmla="*/ 215265 w 412432"/>
                <a:gd name="connsiteY7" fmla="*/ 417195 h 417195"/>
                <a:gd name="connsiteX8" fmla="*/ 412433 w 412432"/>
                <a:gd name="connsiteY8" fmla="*/ 257175 h 417195"/>
                <a:gd name="connsiteX9" fmla="*/ 412433 w 412432"/>
                <a:gd name="connsiteY9" fmla="*/ 257175 h 417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432" h="417195">
                  <a:moveTo>
                    <a:pt x="219075" y="0"/>
                  </a:moveTo>
                  <a:cubicBezTo>
                    <a:pt x="218123" y="0"/>
                    <a:pt x="217170" y="0"/>
                    <a:pt x="215265" y="0"/>
                  </a:cubicBezTo>
                  <a:cubicBezTo>
                    <a:pt x="213360" y="0"/>
                    <a:pt x="211455" y="0"/>
                    <a:pt x="209550" y="0"/>
                  </a:cubicBezTo>
                  <a:cubicBezTo>
                    <a:pt x="207645" y="0"/>
                    <a:pt x="205740" y="0"/>
                    <a:pt x="203835" y="0"/>
                  </a:cubicBezTo>
                  <a:cubicBezTo>
                    <a:pt x="90488" y="2858"/>
                    <a:pt x="0" y="95250"/>
                    <a:pt x="0" y="208598"/>
                  </a:cubicBezTo>
                  <a:cubicBezTo>
                    <a:pt x="0" y="321945"/>
                    <a:pt x="90488" y="414338"/>
                    <a:pt x="203835" y="417195"/>
                  </a:cubicBezTo>
                  <a:cubicBezTo>
                    <a:pt x="205740" y="417195"/>
                    <a:pt x="207645" y="417195"/>
                    <a:pt x="209550" y="417195"/>
                  </a:cubicBezTo>
                  <a:cubicBezTo>
                    <a:pt x="211455" y="417195"/>
                    <a:pt x="213360" y="417195"/>
                    <a:pt x="215265" y="417195"/>
                  </a:cubicBezTo>
                  <a:cubicBezTo>
                    <a:pt x="311468" y="415290"/>
                    <a:pt x="391478" y="347663"/>
                    <a:pt x="412433" y="257175"/>
                  </a:cubicBezTo>
                  <a:lnTo>
                    <a:pt x="412433" y="257175"/>
                  </a:lnTo>
                </a:path>
              </a:pathLst>
            </a:custGeom>
            <a:noFill/>
            <a:ln w="43815" cap="rnd">
              <a:solidFill>
                <a:schemeClr val="bg1"/>
              </a:solidFill>
              <a:prstDash val="solid"/>
              <a:round/>
            </a:ln>
          </p:spPr>
          <p:txBody>
            <a:bodyPr rtlCol="0" anchor="ctr"/>
            <a:lstStyle/>
            <a:p>
              <a:endParaRPr lang="en-GB"/>
            </a:p>
          </p:txBody>
        </p:sp>
        <p:sp>
          <p:nvSpPr>
            <p:cNvPr id="47" name="Freeform 46">
              <a:extLst>
                <a:ext uri="{FF2B5EF4-FFF2-40B4-BE49-F238E27FC236}">
                  <a16:creationId xmlns:a16="http://schemas.microsoft.com/office/drawing/2014/main" id="{3D371DCA-076A-3BC3-0DB1-9F9B320F9023}"/>
                </a:ext>
              </a:extLst>
            </p:cNvPr>
            <p:cNvSpPr/>
            <p:nvPr/>
          </p:nvSpPr>
          <p:spPr>
            <a:xfrm>
              <a:off x="5523991" y="-777440"/>
              <a:ext cx="207644" cy="418147"/>
            </a:xfrm>
            <a:custGeom>
              <a:avLst/>
              <a:gdLst>
                <a:gd name="connsiteX0" fmla="*/ 113348 w 207644"/>
                <a:gd name="connsiteY0" fmla="*/ 952 h 418147"/>
                <a:gd name="connsiteX1" fmla="*/ 109538 w 207644"/>
                <a:gd name="connsiteY1" fmla="*/ 0 h 418147"/>
                <a:gd name="connsiteX2" fmla="*/ 103823 w 207644"/>
                <a:gd name="connsiteY2" fmla="*/ 0 h 418147"/>
                <a:gd name="connsiteX3" fmla="*/ 98107 w 207644"/>
                <a:gd name="connsiteY3" fmla="*/ 0 h 418147"/>
                <a:gd name="connsiteX4" fmla="*/ 0 w 207644"/>
                <a:gd name="connsiteY4" fmla="*/ 209550 h 418147"/>
                <a:gd name="connsiteX5" fmla="*/ 99060 w 207644"/>
                <a:gd name="connsiteY5" fmla="*/ 418148 h 418147"/>
                <a:gd name="connsiteX6" fmla="*/ 104775 w 207644"/>
                <a:gd name="connsiteY6" fmla="*/ 418148 h 418147"/>
                <a:gd name="connsiteX7" fmla="*/ 110490 w 207644"/>
                <a:gd name="connsiteY7" fmla="*/ 418148 h 418147"/>
                <a:gd name="connsiteX8" fmla="*/ 207645 w 207644"/>
                <a:gd name="connsiteY8" fmla="*/ 246698 h 4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644" h="418147">
                  <a:moveTo>
                    <a:pt x="113348" y="952"/>
                  </a:moveTo>
                  <a:cubicBezTo>
                    <a:pt x="112395" y="952"/>
                    <a:pt x="111442" y="952"/>
                    <a:pt x="109538" y="0"/>
                  </a:cubicBezTo>
                  <a:cubicBezTo>
                    <a:pt x="107632" y="0"/>
                    <a:pt x="105727" y="0"/>
                    <a:pt x="103823" y="0"/>
                  </a:cubicBezTo>
                  <a:cubicBezTo>
                    <a:pt x="101917" y="0"/>
                    <a:pt x="100013" y="0"/>
                    <a:pt x="98107" y="0"/>
                  </a:cubicBezTo>
                  <a:cubicBezTo>
                    <a:pt x="43815" y="6667"/>
                    <a:pt x="0" y="97155"/>
                    <a:pt x="0" y="209550"/>
                  </a:cubicBezTo>
                  <a:cubicBezTo>
                    <a:pt x="0" y="320993"/>
                    <a:pt x="43815" y="412432"/>
                    <a:pt x="99060" y="418148"/>
                  </a:cubicBezTo>
                  <a:cubicBezTo>
                    <a:pt x="100965" y="418148"/>
                    <a:pt x="102870" y="418148"/>
                    <a:pt x="104775" y="418148"/>
                  </a:cubicBezTo>
                  <a:cubicBezTo>
                    <a:pt x="106680" y="418148"/>
                    <a:pt x="108585" y="418148"/>
                    <a:pt x="110490" y="418148"/>
                  </a:cubicBezTo>
                  <a:cubicBezTo>
                    <a:pt x="159068" y="413385"/>
                    <a:pt x="199072" y="340995"/>
                    <a:pt x="207645" y="246698"/>
                  </a:cubicBezTo>
                </a:path>
              </a:pathLst>
            </a:custGeom>
            <a:noFill/>
            <a:ln w="43815" cap="rnd">
              <a:solidFill>
                <a:schemeClr val="bg1"/>
              </a:solidFill>
              <a:prstDash val="solid"/>
              <a:round/>
            </a:ln>
          </p:spPr>
          <p:txBody>
            <a:bodyPr rtlCol="0" anchor="ctr"/>
            <a:lstStyle/>
            <a:p>
              <a:endParaRPr lang="en-GB"/>
            </a:p>
          </p:txBody>
        </p:sp>
        <p:sp>
          <p:nvSpPr>
            <p:cNvPr id="48" name="Freeform 47">
              <a:extLst>
                <a:ext uri="{FF2B5EF4-FFF2-40B4-BE49-F238E27FC236}">
                  <a16:creationId xmlns:a16="http://schemas.microsoft.com/office/drawing/2014/main" id="{D1A9D7E5-6C02-F4A4-54EC-DE31F39D55A8}"/>
                </a:ext>
              </a:extLst>
            </p:cNvPr>
            <p:cNvSpPr/>
            <p:nvPr/>
          </p:nvSpPr>
          <p:spPr>
            <a:xfrm>
              <a:off x="5628766" y="-777440"/>
              <a:ext cx="9525" cy="418147"/>
            </a:xfrm>
            <a:custGeom>
              <a:avLst/>
              <a:gdLst>
                <a:gd name="connsiteX0" fmla="*/ 0 w 9525"/>
                <a:gd name="connsiteY0" fmla="*/ 0 h 418147"/>
                <a:gd name="connsiteX1" fmla="*/ 0 w 9525"/>
                <a:gd name="connsiteY1" fmla="*/ 418148 h 418147"/>
              </a:gdLst>
              <a:ahLst/>
              <a:cxnLst>
                <a:cxn ang="0">
                  <a:pos x="connsiteX0" y="connsiteY0"/>
                </a:cxn>
                <a:cxn ang="0">
                  <a:pos x="connsiteX1" y="connsiteY1"/>
                </a:cxn>
              </a:cxnLst>
              <a:rect l="l" t="t" r="r" b="b"/>
              <a:pathLst>
                <a:path w="9525" h="418147">
                  <a:moveTo>
                    <a:pt x="0" y="0"/>
                  </a:moveTo>
                  <a:lnTo>
                    <a:pt x="0" y="418148"/>
                  </a:lnTo>
                </a:path>
              </a:pathLst>
            </a:custGeom>
            <a:ln w="43815" cap="rnd">
              <a:solidFill>
                <a:schemeClr val="bg1"/>
              </a:solidFill>
              <a:prstDash val="solid"/>
              <a:round/>
            </a:ln>
          </p:spPr>
          <p:txBody>
            <a:bodyPr rtlCol="0" anchor="ctr"/>
            <a:lstStyle/>
            <a:p>
              <a:endParaRPr lang="en-GB"/>
            </a:p>
          </p:txBody>
        </p:sp>
        <p:sp>
          <p:nvSpPr>
            <p:cNvPr id="49" name="Freeform 48">
              <a:extLst>
                <a:ext uri="{FF2B5EF4-FFF2-40B4-BE49-F238E27FC236}">
                  <a16:creationId xmlns:a16="http://schemas.microsoft.com/office/drawing/2014/main" id="{01FBBFC7-6690-B48B-09FE-4C1D25D2FF1E}"/>
                </a:ext>
              </a:extLst>
            </p:cNvPr>
            <p:cNvSpPr/>
            <p:nvPr/>
          </p:nvSpPr>
          <p:spPr>
            <a:xfrm>
              <a:off x="5420169" y="-567890"/>
              <a:ext cx="284797" cy="9525"/>
            </a:xfrm>
            <a:custGeom>
              <a:avLst/>
              <a:gdLst>
                <a:gd name="connsiteX0" fmla="*/ 284798 w 284797"/>
                <a:gd name="connsiteY0" fmla="*/ 0 h 9525"/>
                <a:gd name="connsiteX1" fmla="*/ 0 w 284797"/>
                <a:gd name="connsiteY1" fmla="*/ 0 h 9525"/>
              </a:gdLst>
              <a:ahLst/>
              <a:cxnLst>
                <a:cxn ang="0">
                  <a:pos x="connsiteX0" y="connsiteY0"/>
                </a:cxn>
                <a:cxn ang="0">
                  <a:pos x="connsiteX1" y="connsiteY1"/>
                </a:cxn>
              </a:cxnLst>
              <a:rect l="l" t="t" r="r" b="b"/>
              <a:pathLst>
                <a:path w="284797" h="9525">
                  <a:moveTo>
                    <a:pt x="284798" y="0"/>
                  </a:moveTo>
                  <a:lnTo>
                    <a:pt x="0" y="0"/>
                  </a:lnTo>
                </a:path>
              </a:pathLst>
            </a:custGeom>
            <a:ln w="43815" cap="rnd">
              <a:solidFill>
                <a:schemeClr val="bg1"/>
              </a:solidFill>
              <a:prstDash val="solid"/>
              <a:round/>
            </a:ln>
          </p:spPr>
          <p:txBody>
            <a:bodyPr rtlCol="0" anchor="ctr"/>
            <a:lstStyle/>
            <a:p>
              <a:endParaRPr lang="en-GB"/>
            </a:p>
          </p:txBody>
        </p:sp>
        <p:sp>
          <p:nvSpPr>
            <p:cNvPr id="50" name="Freeform 49">
              <a:extLst>
                <a:ext uri="{FF2B5EF4-FFF2-40B4-BE49-F238E27FC236}">
                  <a16:creationId xmlns:a16="http://schemas.microsoft.com/office/drawing/2014/main" id="{159CD4F5-C390-80C1-D852-6CE9226590A1}"/>
                </a:ext>
              </a:extLst>
            </p:cNvPr>
            <p:cNvSpPr/>
            <p:nvPr/>
          </p:nvSpPr>
          <p:spPr>
            <a:xfrm>
              <a:off x="5447791" y="-463115"/>
              <a:ext cx="361950" cy="9525"/>
            </a:xfrm>
            <a:custGeom>
              <a:avLst/>
              <a:gdLst>
                <a:gd name="connsiteX0" fmla="*/ 361950 w 361950"/>
                <a:gd name="connsiteY0" fmla="*/ 0 h 9525"/>
                <a:gd name="connsiteX1" fmla="*/ 271463 w 361950"/>
                <a:gd name="connsiteY1" fmla="*/ 0 h 9525"/>
                <a:gd name="connsiteX2" fmla="*/ 180975 w 361950"/>
                <a:gd name="connsiteY2" fmla="*/ 0 h 9525"/>
                <a:gd name="connsiteX3" fmla="*/ 90488 w 361950"/>
                <a:gd name="connsiteY3" fmla="*/ 0 h 9525"/>
                <a:gd name="connsiteX4" fmla="*/ 0 w 361950"/>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9525">
                  <a:moveTo>
                    <a:pt x="361950" y="0"/>
                  </a:moveTo>
                  <a:lnTo>
                    <a:pt x="271463" y="0"/>
                  </a:lnTo>
                  <a:lnTo>
                    <a:pt x="180975" y="0"/>
                  </a:lnTo>
                  <a:lnTo>
                    <a:pt x="90488" y="0"/>
                  </a:lnTo>
                  <a:lnTo>
                    <a:pt x="0" y="0"/>
                  </a:lnTo>
                </a:path>
              </a:pathLst>
            </a:custGeom>
            <a:noFill/>
            <a:ln w="43815" cap="rnd">
              <a:solidFill>
                <a:schemeClr val="bg1"/>
              </a:solidFill>
              <a:prstDash val="solid"/>
              <a:round/>
            </a:ln>
          </p:spPr>
          <p:txBody>
            <a:bodyPr rtlCol="0" anchor="ctr"/>
            <a:lstStyle/>
            <a:p>
              <a:endParaRPr lang="en-GB"/>
            </a:p>
          </p:txBody>
        </p:sp>
        <p:sp>
          <p:nvSpPr>
            <p:cNvPr id="51" name="Freeform 50">
              <a:extLst>
                <a:ext uri="{FF2B5EF4-FFF2-40B4-BE49-F238E27FC236}">
                  <a16:creationId xmlns:a16="http://schemas.microsoft.com/office/drawing/2014/main" id="{FF6A97F4-FEB9-F807-98A1-78389427BD30}"/>
                </a:ext>
              </a:extLst>
            </p:cNvPr>
            <p:cNvSpPr/>
            <p:nvPr/>
          </p:nvSpPr>
          <p:spPr>
            <a:xfrm>
              <a:off x="5447791" y="-672665"/>
              <a:ext cx="190500" cy="9525"/>
            </a:xfrm>
            <a:custGeom>
              <a:avLst/>
              <a:gdLst>
                <a:gd name="connsiteX0" fmla="*/ 0 w 190500"/>
                <a:gd name="connsiteY0" fmla="*/ 0 h 9525"/>
                <a:gd name="connsiteX1" fmla="*/ 90488 w 190500"/>
                <a:gd name="connsiteY1" fmla="*/ 0 h 9525"/>
                <a:gd name="connsiteX2" fmla="*/ 180975 w 190500"/>
                <a:gd name="connsiteY2" fmla="*/ 0 h 9525"/>
                <a:gd name="connsiteX3" fmla="*/ 190500 w 190500"/>
                <a:gd name="connsiteY3" fmla="*/ 0 h 9525"/>
              </a:gdLst>
              <a:ahLst/>
              <a:cxnLst>
                <a:cxn ang="0">
                  <a:pos x="connsiteX0" y="connsiteY0"/>
                </a:cxn>
                <a:cxn ang="0">
                  <a:pos x="connsiteX1" y="connsiteY1"/>
                </a:cxn>
                <a:cxn ang="0">
                  <a:pos x="connsiteX2" y="connsiteY2"/>
                </a:cxn>
                <a:cxn ang="0">
                  <a:pos x="connsiteX3" y="connsiteY3"/>
                </a:cxn>
              </a:cxnLst>
              <a:rect l="l" t="t" r="r" b="b"/>
              <a:pathLst>
                <a:path w="190500" h="9525">
                  <a:moveTo>
                    <a:pt x="0" y="0"/>
                  </a:moveTo>
                  <a:lnTo>
                    <a:pt x="90488" y="0"/>
                  </a:lnTo>
                  <a:lnTo>
                    <a:pt x="180975" y="0"/>
                  </a:lnTo>
                  <a:lnTo>
                    <a:pt x="190500" y="0"/>
                  </a:lnTo>
                </a:path>
              </a:pathLst>
            </a:custGeom>
            <a:noFill/>
            <a:ln w="43815" cap="rnd">
              <a:solidFill>
                <a:schemeClr val="bg1"/>
              </a:solidFill>
              <a:prstDash val="solid"/>
              <a:round/>
            </a:ln>
          </p:spPr>
          <p:txBody>
            <a:bodyPr rtlCol="0" anchor="ctr"/>
            <a:lstStyle/>
            <a:p>
              <a:endParaRPr lang="en-GB"/>
            </a:p>
          </p:txBody>
        </p:sp>
        <p:sp>
          <p:nvSpPr>
            <p:cNvPr id="52" name="Freeform 51">
              <a:extLst>
                <a:ext uri="{FF2B5EF4-FFF2-40B4-BE49-F238E27FC236}">
                  <a16:creationId xmlns:a16="http://schemas.microsoft.com/office/drawing/2014/main" id="{815A7255-FADB-0560-4929-F7313BD8E541}"/>
                </a:ext>
              </a:extLst>
            </p:cNvPr>
            <p:cNvSpPr/>
            <p:nvPr/>
          </p:nvSpPr>
          <p:spPr>
            <a:xfrm>
              <a:off x="5733541" y="-777440"/>
              <a:ext cx="104775" cy="104775"/>
            </a:xfrm>
            <a:custGeom>
              <a:avLst/>
              <a:gdLst>
                <a:gd name="connsiteX0" fmla="*/ 104775 w 104775"/>
                <a:gd name="connsiteY0" fmla="*/ 52387 h 104775"/>
                <a:gd name="connsiteX1" fmla="*/ 52388 w 104775"/>
                <a:gd name="connsiteY1" fmla="*/ 104775 h 104775"/>
                <a:gd name="connsiteX2" fmla="*/ 0 w 104775"/>
                <a:gd name="connsiteY2" fmla="*/ 52387 h 104775"/>
                <a:gd name="connsiteX3" fmla="*/ 52388 w 104775"/>
                <a:gd name="connsiteY3" fmla="*/ 0 h 104775"/>
                <a:gd name="connsiteX4" fmla="*/ 104775 w 104775"/>
                <a:gd name="connsiteY4" fmla="*/ 52387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775" y="52387"/>
                  </a:moveTo>
                  <a:cubicBezTo>
                    <a:pt x="104775" y="81320"/>
                    <a:pt x="81320" y="104775"/>
                    <a:pt x="52388" y="104775"/>
                  </a:cubicBezTo>
                  <a:cubicBezTo>
                    <a:pt x="23455" y="104775"/>
                    <a:pt x="0" y="81320"/>
                    <a:pt x="0" y="52387"/>
                  </a:cubicBezTo>
                  <a:cubicBezTo>
                    <a:pt x="0" y="23455"/>
                    <a:pt x="23455" y="0"/>
                    <a:pt x="52388" y="0"/>
                  </a:cubicBezTo>
                  <a:cubicBezTo>
                    <a:pt x="81320" y="0"/>
                    <a:pt x="104775" y="23455"/>
                    <a:pt x="104775" y="52387"/>
                  </a:cubicBezTo>
                  <a:close/>
                </a:path>
              </a:pathLst>
            </a:custGeom>
            <a:noFill/>
            <a:ln w="43815" cap="rnd">
              <a:solidFill>
                <a:srgbClr val="00B14C"/>
              </a:solidFill>
              <a:prstDash val="solid"/>
              <a:round/>
            </a:ln>
          </p:spPr>
          <p:txBody>
            <a:bodyPr rtlCol="0" anchor="ctr"/>
            <a:lstStyle/>
            <a:p>
              <a:endParaRPr lang="en-GB"/>
            </a:p>
          </p:txBody>
        </p:sp>
        <p:sp>
          <p:nvSpPr>
            <p:cNvPr id="53" name="Freeform 52">
              <a:extLst>
                <a:ext uri="{FF2B5EF4-FFF2-40B4-BE49-F238E27FC236}">
                  <a16:creationId xmlns:a16="http://schemas.microsoft.com/office/drawing/2014/main" id="{7E9E53E5-9097-2F34-4642-31A34EEBF001}"/>
                </a:ext>
              </a:extLst>
            </p:cNvPr>
            <p:cNvSpPr/>
            <p:nvPr/>
          </p:nvSpPr>
          <p:spPr>
            <a:xfrm>
              <a:off x="5671629" y="-840305"/>
              <a:ext cx="230505" cy="314325"/>
            </a:xfrm>
            <a:custGeom>
              <a:avLst/>
              <a:gdLst>
                <a:gd name="connsiteX0" fmla="*/ 207645 w 230505"/>
                <a:gd name="connsiteY0" fmla="*/ 181928 h 314325"/>
                <a:gd name="connsiteX1" fmla="*/ 207645 w 230505"/>
                <a:gd name="connsiteY1" fmla="*/ 181928 h 314325"/>
                <a:gd name="connsiteX2" fmla="*/ 114300 w 230505"/>
                <a:gd name="connsiteY2" fmla="*/ 314325 h 314325"/>
                <a:gd name="connsiteX3" fmla="*/ 20955 w 230505"/>
                <a:gd name="connsiteY3" fmla="*/ 181928 h 314325"/>
                <a:gd name="connsiteX4" fmla="*/ 20955 w 230505"/>
                <a:gd name="connsiteY4" fmla="*/ 181928 h 314325"/>
                <a:gd name="connsiteX5" fmla="*/ 0 w 230505"/>
                <a:gd name="connsiteY5" fmla="*/ 115252 h 314325"/>
                <a:gd name="connsiteX6" fmla="*/ 115252 w 230505"/>
                <a:gd name="connsiteY6" fmla="*/ 0 h 314325"/>
                <a:gd name="connsiteX7" fmla="*/ 230505 w 230505"/>
                <a:gd name="connsiteY7" fmla="*/ 115252 h 314325"/>
                <a:gd name="connsiteX8" fmla="*/ 207645 w 230505"/>
                <a:gd name="connsiteY8" fmla="*/ 181928 h 314325"/>
                <a:gd name="connsiteX9" fmla="*/ 207645 w 230505"/>
                <a:gd name="connsiteY9" fmla="*/ 18192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505" h="314325">
                  <a:moveTo>
                    <a:pt x="207645" y="181928"/>
                  </a:moveTo>
                  <a:lnTo>
                    <a:pt x="207645" y="181928"/>
                  </a:lnTo>
                  <a:lnTo>
                    <a:pt x="114300" y="314325"/>
                  </a:lnTo>
                  <a:lnTo>
                    <a:pt x="20955" y="181928"/>
                  </a:lnTo>
                  <a:lnTo>
                    <a:pt x="20955" y="181928"/>
                  </a:lnTo>
                  <a:cubicBezTo>
                    <a:pt x="7620" y="162878"/>
                    <a:pt x="0" y="140018"/>
                    <a:pt x="0" y="115252"/>
                  </a:cubicBezTo>
                  <a:cubicBezTo>
                    <a:pt x="0" y="51435"/>
                    <a:pt x="51435" y="0"/>
                    <a:pt x="115252" y="0"/>
                  </a:cubicBezTo>
                  <a:cubicBezTo>
                    <a:pt x="179070" y="0"/>
                    <a:pt x="230505" y="51435"/>
                    <a:pt x="230505" y="115252"/>
                  </a:cubicBezTo>
                  <a:cubicBezTo>
                    <a:pt x="228600" y="140018"/>
                    <a:pt x="220980" y="163830"/>
                    <a:pt x="207645" y="181928"/>
                  </a:cubicBezTo>
                  <a:lnTo>
                    <a:pt x="207645" y="181928"/>
                  </a:lnTo>
                  <a:close/>
                </a:path>
              </a:pathLst>
            </a:custGeom>
            <a:noFill/>
            <a:ln w="43815" cap="rnd">
              <a:solidFill>
                <a:srgbClr val="00B14C"/>
              </a:solidFill>
              <a:prstDash val="solid"/>
              <a:round/>
            </a:ln>
          </p:spPr>
          <p:txBody>
            <a:bodyPr rtlCol="0" anchor="ctr"/>
            <a:lstStyle/>
            <a:p>
              <a:endParaRPr lang="en-GB"/>
            </a:p>
          </p:txBody>
        </p:sp>
      </p:grpSp>
      <p:grpSp>
        <p:nvGrpSpPr>
          <p:cNvPr id="54" name="Group 53">
            <a:extLst>
              <a:ext uri="{FF2B5EF4-FFF2-40B4-BE49-F238E27FC236}">
                <a16:creationId xmlns:a16="http://schemas.microsoft.com/office/drawing/2014/main" id="{2C19B046-E5D7-140F-05A6-356B9F9B7890}"/>
              </a:ext>
            </a:extLst>
          </p:cNvPr>
          <p:cNvGrpSpPr/>
          <p:nvPr/>
        </p:nvGrpSpPr>
        <p:grpSpPr>
          <a:xfrm>
            <a:off x="852316" y="5693320"/>
            <a:ext cx="957202" cy="926590"/>
            <a:chOff x="4034420" y="-1370415"/>
            <a:chExt cx="1182648" cy="1144821"/>
          </a:xfrm>
        </p:grpSpPr>
        <p:sp>
          <p:nvSpPr>
            <p:cNvPr id="55" name="Freeform 54">
              <a:extLst>
                <a:ext uri="{FF2B5EF4-FFF2-40B4-BE49-F238E27FC236}">
                  <a16:creationId xmlns:a16="http://schemas.microsoft.com/office/drawing/2014/main" id="{A53ADFAB-E848-01B9-86E5-925FB9352D80}"/>
                </a:ext>
              </a:extLst>
            </p:cNvPr>
            <p:cNvSpPr/>
            <p:nvPr/>
          </p:nvSpPr>
          <p:spPr>
            <a:xfrm>
              <a:off x="4769096" y="-353018"/>
              <a:ext cx="103531" cy="127423"/>
            </a:xfrm>
            <a:custGeom>
              <a:avLst/>
              <a:gdLst>
                <a:gd name="connsiteX0" fmla="*/ 0 w 103531"/>
                <a:gd name="connsiteY0" fmla="*/ 0 h 127423"/>
                <a:gd name="connsiteX1" fmla="*/ 0 w 103531"/>
                <a:gd name="connsiteY1" fmla="*/ 0 h 127423"/>
                <a:gd name="connsiteX2" fmla="*/ 103532 w 103531"/>
                <a:gd name="connsiteY2" fmla="*/ 127424 h 127423"/>
              </a:gdLst>
              <a:ahLst/>
              <a:cxnLst>
                <a:cxn ang="0">
                  <a:pos x="connsiteX0" y="connsiteY0"/>
                </a:cxn>
                <a:cxn ang="0">
                  <a:pos x="connsiteX1" y="connsiteY1"/>
                </a:cxn>
                <a:cxn ang="0">
                  <a:pos x="connsiteX2" y="connsiteY2"/>
                </a:cxn>
              </a:cxnLst>
              <a:rect l="l" t="t" r="r" b="b"/>
              <a:pathLst>
                <a:path w="103531" h="127423">
                  <a:moveTo>
                    <a:pt x="0" y="0"/>
                  </a:moveTo>
                  <a:lnTo>
                    <a:pt x="0" y="0"/>
                  </a:lnTo>
                  <a:lnTo>
                    <a:pt x="103532" y="127424"/>
                  </a:lnTo>
                </a:path>
              </a:pathLst>
            </a:custGeom>
            <a:noFill/>
            <a:ln w="43815" cap="rnd">
              <a:solidFill>
                <a:schemeClr val="bg1"/>
              </a:solidFill>
              <a:prstDash val="solid"/>
              <a:round/>
            </a:ln>
          </p:spPr>
          <p:txBody>
            <a:bodyPr rtlCol="0" anchor="ctr"/>
            <a:lstStyle/>
            <a:p>
              <a:endParaRPr lang="en-GB"/>
            </a:p>
          </p:txBody>
        </p:sp>
        <p:sp>
          <p:nvSpPr>
            <p:cNvPr id="56" name="Freeform 55">
              <a:extLst>
                <a:ext uri="{FF2B5EF4-FFF2-40B4-BE49-F238E27FC236}">
                  <a16:creationId xmlns:a16="http://schemas.microsoft.com/office/drawing/2014/main" id="{9FF86CD0-1360-8868-BC8B-810FE57F1974}"/>
                </a:ext>
              </a:extLst>
            </p:cNvPr>
            <p:cNvSpPr/>
            <p:nvPr/>
          </p:nvSpPr>
          <p:spPr>
            <a:xfrm>
              <a:off x="4034420" y="-1370415"/>
              <a:ext cx="19909" cy="19909"/>
            </a:xfrm>
            <a:custGeom>
              <a:avLst/>
              <a:gdLst/>
              <a:ahLst/>
              <a:cxnLst/>
              <a:rect l="l" t="t" r="r" b="b"/>
              <a:pathLst>
                <a:path w="19909" h="19909"/>
              </a:pathLst>
            </a:custGeom>
            <a:noFill/>
            <a:ln w="43815" cap="rnd">
              <a:solidFill>
                <a:srgbClr val="323232"/>
              </a:solidFill>
              <a:prstDash val="solid"/>
              <a:round/>
            </a:ln>
          </p:spPr>
          <p:txBody>
            <a:bodyPr rtlCol="0" anchor="ctr"/>
            <a:lstStyle/>
            <a:p>
              <a:endParaRPr lang="en-GB"/>
            </a:p>
          </p:txBody>
        </p:sp>
        <p:sp>
          <p:nvSpPr>
            <p:cNvPr id="57" name="Freeform 56">
              <a:extLst>
                <a:ext uri="{FF2B5EF4-FFF2-40B4-BE49-F238E27FC236}">
                  <a16:creationId xmlns:a16="http://schemas.microsoft.com/office/drawing/2014/main" id="{9C9F631E-0ADC-6A11-2596-F5B2510A3245}"/>
                </a:ext>
              </a:extLst>
            </p:cNvPr>
            <p:cNvSpPr/>
            <p:nvPr/>
          </p:nvSpPr>
          <p:spPr>
            <a:xfrm>
              <a:off x="4583933" y="-1302721"/>
              <a:ext cx="633135" cy="987532"/>
            </a:xfrm>
            <a:custGeom>
              <a:avLst/>
              <a:gdLst>
                <a:gd name="connsiteX0" fmla="*/ 633136 w 633135"/>
                <a:gd name="connsiteY0" fmla="*/ 987532 h 987532"/>
                <a:gd name="connsiteX1" fmla="*/ 457928 w 633135"/>
                <a:gd name="connsiteY1" fmla="*/ 792415 h 987532"/>
                <a:gd name="connsiteX2" fmla="*/ 563451 w 633135"/>
                <a:gd name="connsiteY2" fmla="*/ 543541 h 987532"/>
                <a:gd name="connsiteX3" fmla="*/ 597298 w 633135"/>
                <a:gd name="connsiteY3" fmla="*/ 346433 h 987532"/>
                <a:gd name="connsiteX4" fmla="*/ 579379 w 633135"/>
                <a:gd name="connsiteY4" fmla="*/ 318559 h 987532"/>
                <a:gd name="connsiteX5" fmla="*/ 577388 w 633135"/>
                <a:gd name="connsiteY5" fmla="*/ 318559 h 987532"/>
                <a:gd name="connsiteX6" fmla="*/ 493766 w 633135"/>
                <a:gd name="connsiteY6" fmla="*/ 366343 h 987532"/>
                <a:gd name="connsiteX7" fmla="*/ 432045 w 633135"/>
                <a:gd name="connsiteY7" fmla="*/ 565442 h 987532"/>
                <a:gd name="connsiteX8" fmla="*/ 434036 w 633135"/>
                <a:gd name="connsiteY8" fmla="*/ 565442 h 987532"/>
                <a:gd name="connsiteX9" fmla="*/ 434036 w 633135"/>
                <a:gd name="connsiteY9" fmla="*/ 123442 h 987532"/>
                <a:gd name="connsiteX10" fmla="*/ 382270 w 633135"/>
                <a:gd name="connsiteY10" fmla="*/ 71676 h 987532"/>
                <a:gd name="connsiteX11" fmla="*/ 382270 w 633135"/>
                <a:gd name="connsiteY11" fmla="*/ 71676 h 987532"/>
                <a:gd name="connsiteX12" fmla="*/ 330505 w 633135"/>
                <a:gd name="connsiteY12" fmla="*/ 123442 h 987532"/>
                <a:gd name="connsiteX13" fmla="*/ 330505 w 633135"/>
                <a:gd name="connsiteY13" fmla="*/ 386252 h 987532"/>
                <a:gd name="connsiteX14" fmla="*/ 330505 w 633135"/>
                <a:gd name="connsiteY14" fmla="*/ 157288 h 987532"/>
                <a:gd name="connsiteX15" fmla="*/ 330505 w 633135"/>
                <a:gd name="connsiteY15" fmla="*/ 51766 h 987532"/>
                <a:gd name="connsiteX16" fmla="*/ 278739 w 633135"/>
                <a:gd name="connsiteY16" fmla="*/ 0 h 987532"/>
                <a:gd name="connsiteX17" fmla="*/ 278739 w 633135"/>
                <a:gd name="connsiteY17" fmla="*/ 0 h 987532"/>
                <a:gd name="connsiteX18" fmla="*/ 226973 w 633135"/>
                <a:gd name="connsiteY18" fmla="*/ 51766 h 987532"/>
                <a:gd name="connsiteX19" fmla="*/ 226973 w 633135"/>
                <a:gd name="connsiteY19" fmla="*/ 318559 h 987532"/>
                <a:gd name="connsiteX20" fmla="*/ 226973 w 633135"/>
                <a:gd name="connsiteY20" fmla="*/ 99550 h 987532"/>
                <a:gd name="connsiteX21" fmla="*/ 226973 w 633135"/>
                <a:gd name="connsiteY21" fmla="*/ 79640 h 987532"/>
                <a:gd name="connsiteX22" fmla="*/ 169234 w 633135"/>
                <a:gd name="connsiteY22" fmla="*/ 21901 h 987532"/>
                <a:gd name="connsiteX23" fmla="*/ 169234 w 633135"/>
                <a:gd name="connsiteY23" fmla="*/ 21901 h 987532"/>
                <a:gd name="connsiteX24" fmla="*/ 111496 w 633135"/>
                <a:gd name="connsiteY24" fmla="*/ 79640 h 987532"/>
                <a:gd name="connsiteX25" fmla="*/ 111496 w 633135"/>
                <a:gd name="connsiteY25" fmla="*/ 203081 h 987532"/>
                <a:gd name="connsiteX26" fmla="*/ 111496 w 633135"/>
                <a:gd name="connsiteY26" fmla="*/ 183171 h 987532"/>
                <a:gd name="connsiteX27" fmla="*/ 111496 w 633135"/>
                <a:gd name="connsiteY27" fmla="*/ 165252 h 987532"/>
                <a:gd name="connsiteX28" fmla="*/ 55748 w 633135"/>
                <a:gd name="connsiteY28" fmla="*/ 107514 h 987532"/>
                <a:gd name="connsiteX29" fmla="*/ 55748 w 633135"/>
                <a:gd name="connsiteY29" fmla="*/ 107514 h 987532"/>
                <a:gd name="connsiteX30" fmla="*/ 0 w 633135"/>
                <a:gd name="connsiteY30" fmla="*/ 165252 h 987532"/>
                <a:gd name="connsiteX31" fmla="*/ 0 w 633135"/>
                <a:gd name="connsiteY31" fmla="*/ 252856 h 98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3135" h="987532">
                  <a:moveTo>
                    <a:pt x="633136" y="987532"/>
                  </a:moveTo>
                  <a:lnTo>
                    <a:pt x="457928" y="792415"/>
                  </a:lnTo>
                  <a:lnTo>
                    <a:pt x="563451" y="543541"/>
                  </a:lnTo>
                  <a:lnTo>
                    <a:pt x="597298" y="346433"/>
                  </a:lnTo>
                  <a:cubicBezTo>
                    <a:pt x="599289" y="334487"/>
                    <a:pt x="591325" y="320550"/>
                    <a:pt x="579379" y="318559"/>
                  </a:cubicBezTo>
                  <a:lnTo>
                    <a:pt x="577388" y="318559"/>
                  </a:lnTo>
                  <a:cubicBezTo>
                    <a:pt x="541550" y="308604"/>
                    <a:pt x="503721" y="330505"/>
                    <a:pt x="493766" y="366343"/>
                  </a:cubicBezTo>
                  <a:lnTo>
                    <a:pt x="432045" y="565442"/>
                  </a:lnTo>
                  <a:lnTo>
                    <a:pt x="434036" y="565442"/>
                  </a:lnTo>
                  <a:lnTo>
                    <a:pt x="434036" y="123442"/>
                  </a:lnTo>
                  <a:cubicBezTo>
                    <a:pt x="434036" y="93577"/>
                    <a:pt x="410144" y="71676"/>
                    <a:pt x="382270" y="71676"/>
                  </a:cubicBezTo>
                  <a:lnTo>
                    <a:pt x="382270" y="71676"/>
                  </a:lnTo>
                  <a:cubicBezTo>
                    <a:pt x="354397" y="71676"/>
                    <a:pt x="330505" y="95568"/>
                    <a:pt x="330505" y="123442"/>
                  </a:cubicBezTo>
                  <a:lnTo>
                    <a:pt x="330505" y="386252"/>
                  </a:lnTo>
                  <a:lnTo>
                    <a:pt x="330505" y="157288"/>
                  </a:lnTo>
                  <a:lnTo>
                    <a:pt x="330505" y="51766"/>
                  </a:lnTo>
                  <a:cubicBezTo>
                    <a:pt x="330505" y="21901"/>
                    <a:pt x="306613" y="0"/>
                    <a:pt x="278739" y="0"/>
                  </a:cubicBezTo>
                  <a:lnTo>
                    <a:pt x="278739" y="0"/>
                  </a:lnTo>
                  <a:cubicBezTo>
                    <a:pt x="250865" y="0"/>
                    <a:pt x="226973" y="23892"/>
                    <a:pt x="226973" y="51766"/>
                  </a:cubicBezTo>
                  <a:lnTo>
                    <a:pt x="226973" y="318559"/>
                  </a:lnTo>
                  <a:lnTo>
                    <a:pt x="226973" y="99550"/>
                  </a:lnTo>
                  <a:lnTo>
                    <a:pt x="226973" y="79640"/>
                  </a:lnTo>
                  <a:cubicBezTo>
                    <a:pt x="226973" y="47784"/>
                    <a:pt x="201090" y="21901"/>
                    <a:pt x="169234" y="21901"/>
                  </a:cubicBezTo>
                  <a:lnTo>
                    <a:pt x="169234" y="21901"/>
                  </a:lnTo>
                  <a:cubicBezTo>
                    <a:pt x="137378" y="21901"/>
                    <a:pt x="111496" y="47784"/>
                    <a:pt x="111496" y="79640"/>
                  </a:cubicBezTo>
                  <a:lnTo>
                    <a:pt x="111496" y="203081"/>
                  </a:lnTo>
                  <a:lnTo>
                    <a:pt x="111496" y="183171"/>
                  </a:lnTo>
                  <a:lnTo>
                    <a:pt x="111496" y="165252"/>
                  </a:lnTo>
                  <a:cubicBezTo>
                    <a:pt x="111496" y="133396"/>
                    <a:pt x="85613" y="107514"/>
                    <a:pt x="55748" y="107514"/>
                  </a:cubicBezTo>
                  <a:lnTo>
                    <a:pt x="55748" y="107514"/>
                  </a:lnTo>
                  <a:cubicBezTo>
                    <a:pt x="23892" y="107514"/>
                    <a:pt x="0" y="133396"/>
                    <a:pt x="0" y="165252"/>
                  </a:cubicBezTo>
                  <a:lnTo>
                    <a:pt x="0" y="252856"/>
                  </a:lnTo>
                </a:path>
              </a:pathLst>
            </a:custGeom>
            <a:noFill/>
            <a:ln w="43815" cap="rnd">
              <a:solidFill>
                <a:schemeClr val="bg1"/>
              </a:solidFill>
              <a:prstDash val="solid"/>
              <a:round/>
            </a:ln>
          </p:spPr>
          <p:txBody>
            <a:bodyPr rtlCol="0" anchor="ctr"/>
            <a:lstStyle/>
            <a:p>
              <a:endParaRPr lang="en-GB"/>
            </a:p>
          </p:txBody>
        </p:sp>
        <p:sp>
          <p:nvSpPr>
            <p:cNvPr id="58" name="Freeform 57">
              <a:extLst>
                <a:ext uri="{FF2B5EF4-FFF2-40B4-BE49-F238E27FC236}">
                  <a16:creationId xmlns:a16="http://schemas.microsoft.com/office/drawing/2014/main" id="{10DEEDDA-D113-72A9-EE7B-DE284D84A8D4}"/>
                </a:ext>
              </a:extLst>
            </p:cNvPr>
            <p:cNvSpPr/>
            <p:nvPr/>
          </p:nvSpPr>
          <p:spPr>
            <a:xfrm>
              <a:off x="4034420" y="-1370415"/>
              <a:ext cx="19909" cy="19909"/>
            </a:xfrm>
            <a:custGeom>
              <a:avLst/>
              <a:gdLst/>
              <a:ahLst/>
              <a:cxnLst/>
              <a:rect l="l" t="t" r="r" b="b"/>
              <a:pathLst>
                <a:path w="19909" h="19909"/>
              </a:pathLst>
            </a:custGeom>
            <a:noFill/>
            <a:ln w="43815" cap="rnd">
              <a:solidFill>
                <a:srgbClr val="323232"/>
              </a:solidFill>
              <a:prstDash val="solid"/>
              <a:round/>
            </a:ln>
          </p:spPr>
          <p:txBody>
            <a:bodyPr rtlCol="0" anchor="ctr"/>
            <a:lstStyle/>
            <a:p>
              <a:endParaRPr lang="en-GB"/>
            </a:p>
          </p:txBody>
        </p:sp>
        <p:grpSp>
          <p:nvGrpSpPr>
            <p:cNvPr id="59" name="Graphic 51">
              <a:extLst>
                <a:ext uri="{FF2B5EF4-FFF2-40B4-BE49-F238E27FC236}">
                  <a16:creationId xmlns:a16="http://schemas.microsoft.com/office/drawing/2014/main" id="{0DE82F9D-F026-7178-EC1C-9FB452E22CE3}"/>
                </a:ext>
              </a:extLst>
            </p:cNvPr>
            <p:cNvGrpSpPr/>
            <p:nvPr/>
          </p:nvGrpSpPr>
          <p:grpSpPr>
            <a:xfrm>
              <a:off x="4034420" y="-1370415"/>
              <a:ext cx="754585" cy="1144821"/>
              <a:chOff x="4034420" y="-1370415"/>
              <a:chExt cx="754585" cy="1144821"/>
            </a:xfrm>
            <a:noFill/>
          </p:grpSpPr>
          <p:sp>
            <p:nvSpPr>
              <p:cNvPr id="63" name="Freeform 62">
                <a:extLst>
                  <a:ext uri="{FF2B5EF4-FFF2-40B4-BE49-F238E27FC236}">
                    <a16:creationId xmlns:a16="http://schemas.microsoft.com/office/drawing/2014/main" id="{9D66A12A-883D-7BC2-40DE-7816623A8FE8}"/>
                  </a:ext>
                </a:extLst>
              </p:cNvPr>
              <p:cNvSpPr/>
              <p:nvPr/>
            </p:nvSpPr>
            <p:spPr>
              <a:xfrm>
                <a:off x="4034420" y="-1370415"/>
                <a:ext cx="19909" cy="19909"/>
              </a:xfrm>
              <a:custGeom>
                <a:avLst/>
                <a:gdLst/>
                <a:ahLst/>
                <a:cxnLst/>
                <a:rect l="l" t="t" r="r" b="b"/>
                <a:pathLst>
                  <a:path w="19909" h="19909"/>
                </a:pathLst>
              </a:custGeom>
              <a:noFill/>
              <a:ln w="43815" cap="rnd">
                <a:solidFill>
                  <a:srgbClr val="00B14C"/>
                </a:solidFill>
                <a:prstDash val="solid"/>
                <a:round/>
              </a:ln>
            </p:spPr>
            <p:txBody>
              <a:bodyPr rtlCol="0" anchor="ctr"/>
              <a:lstStyle/>
              <a:p>
                <a:endParaRPr lang="en-GB"/>
              </a:p>
            </p:txBody>
          </p:sp>
          <p:sp>
            <p:nvSpPr>
              <p:cNvPr id="64" name="Freeform 63">
                <a:extLst>
                  <a:ext uri="{FF2B5EF4-FFF2-40B4-BE49-F238E27FC236}">
                    <a16:creationId xmlns:a16="http://schemas.microsoft.com/office/drawing/2014/main" id="{6B279022-5A0D-ECD6-1BF3-10AAC84FE134}"/>
                  </a:ext>
                </a:extLst>
              </p:cNvPr>
              <p:cNvSpPr/>
              <p:nvPr/>
            </p:nvSpPr>
            <p:spPr>
              <a:xfrm>
                <a:off x="4215600" y="-1077739"/>
                <a:ext cx="364351" cy="852144"/>
              </a:xfrm>
              <a:custGeom>
                <a:avLst/>
                <a:gdLst>
                  <a:gd name="connsiteX0" fmla="*/ 364352 w 364351"/>
                  <a:gd name="connsiteY0" fmla="*/ 396207 h 852144"/>
                  <a:gd name="connsiteX1" fmla="*/ 364352 w 364351"/>
                  <a:gd name="connsiteY1" fmla="*/ 51766 h 852144"/>
                  <a:gd name="connsiteX2" fmla="*/ 312586 w 364351"/>
                  <a:gd name="connsiteY2" fmla="*/ 0 h 852144"/>
                  <a:gd name="connsiteX3" fmla="*/ 312586 w 364351"/>
                  <a:gd name="connsiteY3" fmla="*/ 0 h 852144"/>
                  <a:gd name="connsiteX4" fmla="*/ 260820 w 364351"/>
                  <a:gd name="connsiteY4" fmla="*/ 51766 h 852144"/>
                  <a:gd name="connsiteX5" fmla="*/ 260820 w 364351"/>
                  <a:gd name="connsiteY5" fmla="*/ 121451 h 852144"/>
                  <a:gd name="connsiteX6" fmla="*/ 260820 w 364351"/>
                  <a:gd name="connsiteY6" fmla="*/ 396207 h 852144"/>
                  <a:gd name="connsiteX7" fmla="*/ 260820 w 364351"/>
                  <a:gd name="connsiteY7" fmla="*/ 137378 h 852144"/>
                  <a:gd name="connsiteX8" fmla="*/ 209054 w 364351"/>
                  <a:gd name="connsiteY8" fmla="*/ 85613 h 852144"/>
                  <a:gd name="connsiteX9" fmla="*/ 209054 w 364351"/>
                  <a:gd name="connsiteY9" fmla="*/ 85613 h 852144"/>
                  <a:gd name="connsiteX10" fmla="*/ 157288 w 364351"/>
                  <a:gd name="connsiteY10" fmla="*/ 137378 h 852144"/>
                  <a:gd name="connsiteX11" fmla="*/ 157288 w 364351"/>
                  <a:gd name="connsiteY11" fmla="*/ 559469 h 852144"/>
                  <a:gd name="connsiteX12" fmla="*/ 159279 w 364351"/>
                  <a:gd name="connsiteY12" fmla="*/ 559469 h 852144"/>
                  <a:gd name="connsiteX13" fmla="*/ 99550 w 364351"/>
                  <a:gd name="connsiteY13" fmla="*/ 378289 h 852144"/>
                  <a:gd name="connsiteX14" fmla="*/ 17919 w 364351"/>
                  <a:gd name="connsiteY14" fmla="*/ 330505 h 852144"/>
                  <a:gd name="connsiteX15" fmla="*/ 17919 w 364351"/>
                  <a:gd name="connsiteY15" fmla="*/ 330505 h 852144"/>
                  <a:gd name="connsiteX16" fmla="*/ 0 w 364351"/>
                  <a:gd name="connsiteY16" fmla="*/ 358379 h 852144"/>
                  <a:gd name="connsiteX17" fmla="*/ 27874 w 364351"/>
                  <a:gd name="connsiteY17" fmla="*/ 549514 h 852144"/>
                  <a:gd name="connsiteX18" fmla="*/ 111496 w 364351"/>
                  <a:gd name="connsiteY18" fmla="*/ 748613 h 852144"/>
                  <a:gd name="connsiteX19" fmla="*/ 71676 w 364351"/>
                  <a:gd name="connsiteY19" fmla="*/ 852145 h 85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351" h="852144">
                    <a:moveTo>
                      <a:pt x="364352" y="396207"/>
                    </a:moveTo>
                    <a:lnTo>
                      <a:pt x="364352" y="51766"/>
                    </a:lnTo>
                    <a:cubicBezTo>
                      <a:pt x="364352" y="21901"/>
                      <a:pt x="340460" y="0"/>
                      <a:pt x="312586" y="0"/>
                    </a:cubicBezTo>
                    <a:lnTo>
                      <a:pt x="312586" y="0"/>
                    </a:lnTo>
                    <a:cubicBezTo>
                      <a:pt x="284712" y="0"/>
                      <a:pt x="260820" y="23892"/>
                      <a:pt x="260820" y="51766"/>
                    </a:cubicBezTo>
                    <a:lnTo>
                      <a:pt x="260820" y="121451"/>
                    </a:lnTo>
                    <a:lnTo>
                      <a:pt x="260820" y="396207"/>
                    </a:lnTo>
                    <a:lnTo>
                      <a:pt x="260820" y="137378"/>
                    </a:lnTo>
                    <a:cubicBezTo>
                      <a:pt x="260820" y="107514"/>
                      <a:pt x="236928" y="85613"/>
                      <a:pt x="209054" y="85613"/>
                    </a:cubicBezTo>
                    <a:lnTo>
                      <a:pt x="209054" y="85613"/>
                    </a:lnTo>
                    <a:cubicBezTo>
                      <a:pt x="181180" y="85613"/>
                      <a:pt x="157288" y="109505"/>
                      <a:pt x="157288" y="137378"/>
                    </a:cubicBezTo>
                    <a:lnTo>
                      <a:pt x="157288" y="559469"/>
                    </a:lnTo>
                    <a:lnTo>
                      <a:pt x="159279" y="559469"/>
                    </a:lnTo>
                    <a:lnTo>
                      <a:pt x="99550" y="378289"/>
                    </a:lnTo>
                    <a:cubicBezTo>
                      <a:pt x="89595" y="342451"/>
                      <a:pt x="51766" y="322541"/>
                      <a:pt x="17919" y="330505"/>
                    </a:cubicBezTo>
                    <a:lnTo>
                      <a:pt x="17919" y="330505"/>
                    </a:lnTo>
                    <a:cubicBezTo>
                      <a:pt x="5973" y="334487"/>
                      <a:pt x="0" y="340460"/>
                      <a:pt x="0" y="358379"/>
                    </a:cubicBezTo>
                    <a:lnTo>
                      <a:pt x="27874" y="549514"/>
                    </a:lnTo>
                    <a:lnTo>
                      <a:pt x="111496" y="748613"/>
                    </a:lnTo>
                    <a:lnTo>
                      <a:pt x="71676" y="852145"/>
                    </a:lnTo>
                  </a:path>
                </a:pathLst>
              </a:custGeom>
              <a:noFill/>
              <a:ln w="43815" cap="rnd">
                <a:solidFill>
                  <a:schemeClr val="tx1"/>
                </a:solidFill>
                <a:prstDash val="solid"/>
                <a:round/>
              </a:ln>
            </p:spPr>
            <p:txBody>
              <a:bodyPr rtlCol="0" anchor="ctr"/>
              <a:lstStyle/>
              <a:p>
                <a:endParaRPr lang="en-GB"/>
              </a:p>
            </p:txBody>
          </p:sp>
          <p:sp>
            <p:nvSpPr>
              <p:cNvPr id="65" name="Freeform 64">
                <a:extLst>
                  <a:ext uri="{FF2B5EF4-FFF2-40B4-BE49-F238E27FC236}">
                    <a16:creationId xmlns:a16="http://schemas.microsoft.com/office/drawing/2014/main" id="{FDBC3333-65B5-05CF-0E62-45E6C83CC9A2}"/>
                  </a:ext>
                </a:extLst>
              </p:cNvPr>
              <p:cNvSpPr/>
              <p:nvPr/>
            </p:nvSpPr>
            <p:spPr>
              <a:xfrm>
                <a:off x="4581942" y="-1047874"/>
                <a:ext cx="207063" cy="686892"/>
              </a:xfrm>
              <a:custGeom>
                <a:avLst/>
                <a:gdLst>
                  <a:gd name="connsiteX0" fmla="*/ 173216 w 207063"/>
                  <a:gd name="connsiteY0" fmla="*/ 686892 h 686892"/>
                  <a:gd name="connsiteX1" fmla="*/ 207063 w 207063"/>
                  <a:gd name="connsiteY1" fmla="*/ 537568 h 686892"/>
                  <a:gd name="connsiteX2" fmla="*/ 207063 w 207063"/>
                  <a:gd name="connsiteY2" fmla="*/ 189144 h 686892"/>
                  <a:gd name="connsiteX3" fmla="*/ 155297 w 207063"/>
                  <a:gd name="connsiteY3" fmla="*/ 137378 h 686892"/>
                  <a:gd name="connsiteX4" fmla="*/ 155297 w 207063"/>
                  <a:gd name="connsiteY4" fmla="*/ 137378 h 686892"/>
                  <a:gd name="connsiteX5" fmla="*/ 103532 w 207063"/>
                  <a:gd name="connsiteY5" fmla="*/ 189144 h 686892"/>
                  <a:gd name="connsiteX6" fmla="*/ 103532 w 207063"/>
                  <a:gd name="connsiteY6" fmla="*/ 224982 h 686892"/>
                  <a:gd name="connsiteX7" fmla="*/ 103532 w 207063"/>
                  <a:gd name="connsiteY7" fmla="*/ 396207 h 686892"/>
                  <a:gd name="connsiteX8" fmla="*/ 103532 w 207063"/>
                  <a:gd name="connsiteY8" fmla="*/ 51766 h 686892"/>
                  <a:gd name="connsiteX9" fmla="*/ 51766 w 207063"/>
                  <a:gd name="connsiteY9" fmla="*/ 0 h 686892"/>
                  <a:gd name="connsiteX10" fmla="*/ 51766 w 207063"/>
                  <a:gd name="connsiteY10" fmla="*/ 0 h 686892"/>
                  <a:gd name="connsiteX11" fmla="*/ 0 w 207063"/>
                  <a:gd name="connsiteY11" fmla="*/ 51766 h 686892"/>
                  <a:gd name="connsiteX12" fmla="*/ 0 w 207063"/>
                  <a:gd name="connsiteY12" fmla="*/ 366343 h 68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063" h="686892">
                    <a:moveTo>
                      <a:pt x="173216" y="686892"/>
                    </a:moveTo>
                    <a:cubicBezTo>
                      <a:pt x="195117" y="641100"/>
                      <a:pt x="207063" y="589334"/>
                      <a:pt x="207063" y="537568"/>
                    </a:cubicBezTo>
                    <a:lnTo>
                      <a:pt x="207063" y="189144"/>
                    </a:lnTo>
                    <a:cubicBezTo>
                      <a:pt x="207063" y="159279"/>
                      <a:pt x="183171" y="137378"/>
                      <a:pt x="155297" y="137378"/>
                    </a:cubicBezTo>
                    <a:lnTo>
                      <a:pt x="155297" y="137378"/>
                    </a:lnTo>
                    <a:cubicBezTo>
                      <a:pt x="127424" y="137378"/>
                      <a:pt x="103532" y="161270"/>
                      <a:pt x="103532" y="189144"/>
                    </a:cubicBezTo>
                    <a:lnTo>
                      <a:pt x="103532" y="224982"/>
                    </a:lnTo>
                    <a:lnTo>
                      <a:pt x="103532" y="396207"/>
                    </a:lnTo>
                    <a:lnTo>
                      <a:pt x="103532" y="51766"/>
                    </a:lnTo>
                    <a:cubicBezTo>
                      <a:pt x="103532" y="23892"/>
                      <a:pt x="79640" y="0"/>
                      <a:pt x="51766" y="0"/>
                    </a:cubicBezTo>
                    <a:lnTo>
                      <a:pt x="51766" y="0"/>
                    </a:lnTo>
                    <a:cubicBezTo>
                      <a:pt x="23892" y="0"/>
                      <a:pt x="0" y="23892"/>
                      <a:pt x="0" y="51766"/>
                    </a:cubicBezTo>
                    <a:lnTo>
                      <a:pt x="0" y="366343"/>
                    </a:lnTo>
                  </a:path>
                </a:pathLst>
              </a:custGeom>
              <a:noFill/>
              <a:ln w="43815" cap="rnd">
                <a:solidFill>
                  <a:schemeClr val="tx1"/>
                </a:solidFill>
                <a:prstDash val="solid"/>
                <a:round/>
              </a:ln>
            </p:spPr>
            <p:txBody>
              <a:bodyPr rtlCol="0" anchor="ctr"/>
              <a:lstStyle/>
              <a:p>
                <a:endParaRPr lang="en-GB"/>
              </a:p>
            </p:txBody>
          </p:sp>
          <p:sp>
            <p:nvSpPr>
              <p:cNvPr id="66" name="Freeform 65">
                <a:extLst>
                  <a:ext uri="{FF2B5EF4-FFF2-40B4-BE49-F238E27FC236}">
                    <a16:creationId xmlns:a16="http://schemas.microsoft.com/office/drawing/2014/main" id="{8F24FDEA-2F96-75EA-3111-AB432EEFC4EF}"/>
                  </a:ext>
                </a:extLst>
              </p:cNvPr>
              <p:cNvSpPr/>
              <p:nvPr/>
            </p:nvSpPr>
            <p:spPr>
              <a:xfrm>
                <a:off x="4675519" y="-360981"/>
                <a:ext cx="79639" cy="135387"/>
              </a:xfrm>
              <a:custGeom>
                <a:avLst/>
                <a:gdLst>
                  <a:gd name="connsiteX0" fmla="*/ 0 w 79639"/>
                  <a:gd name="connsiteY0" fmla="*/ 135387 h 135387"/>
                  <a:gd name="connsiteX1" fmla="*/ 25883 w 79639"/>
                  <a:gd name="connsiteY1" fmla="*/ 81631 h 135387"/>
                  <a:gd name="connsiteX2" fmla="*/ 25883 w 79639"/>
                  <a:gd name="connsiteY2" fmla="*/ 81631 h 135387"/>
                  <a:gd name="connsiteX3" fmla="*/ 79640 w 79639"/>
                  <a:gd name="connsiteY3" fmla="*/ 0 h 135387"/>
                </a:gdLst>
                <a:ahLst/>
                <a:cxnLst>
                  <a:cxn ang="0">
                    <a:pos x="connsiteX0" y="connsiteY0"/>
                  </a:cxn>
                  <a:cxn ang="0">
                    <a:pos x="connsiteX1" y="connsiteY1"/>
                  </a:cxn>
                  <a:cxn ang="0">
                    <a:pos x="connsiteX2" y="connsiteY2"/>
                  </a:cxn>
                  <a:cxn ang="0">
                    <a:pos x="connsiteX3" y="connsiteY3"/>
                  </a:cxn>
                </a:cxnLst>
                <a:rect l="l" t="t" r="r" b="b"/>
                <a:pathLst>
                  <a:path w="79639" h="135387">
                    <a:moveTo>
                      <a:pt x="0" y="135387"/>
                    </a:moveTo>
                    <a:lnTo>
                      <a:pt x="25883" y="81631"/>
                    </a:lnTo>
                    <a:lnTo>
                      <a:pt x="25883" y="81631"/>
                    </a:lnTo>
                    <a:cubicBezTo>
                      <a:pt x="47784" y="57739"/>
                      <a:pt x="65703" y="29865"/>
                      <a:pt x="79640" y="0"/>
                    </a:cubicBezTo>
                  </a:path>
                </a:pathLst>
              </a:custGeom>
              <a:noFill/>
              <a:ln w="43815" cap="rnd">
                <a:solidFill>
                  <a:schemeClr val="tx1"/>
                </a:solidFill>
                <a:prstDash val="solid"/>
                <a:round/>
              </a:ln>
            </p:spPr>
            <p:txBody>
              <a:bodyPr rtlCol="0" anchor="ctr"/>
              <a:lstStyle/>
              <a:p>
                <a:endParaRPr lang="en-GB"/>
              </a:p>
            </p:txBody>
          </p:sp>
        </p:grpSp>
        <p:sp>
          <p:nvSpPr>
            <p:cNvPr id="60" name="Freeform 59">
              <a:extLst>
                <a:ext uri="{FF2B5EF4-FFF2-40B4-BE49-F238E27FC236}">
                  <a16:creationId xmlns:a16="http://schemas.microsoft.com/office/drawing/2014/main" id="{C49874C4-F5D5-BB0F-CF41-DAA2C142F6BE}"/>
                </a:ext>
              </a:extLst>
            </p:cNvPr>
            <p:cNvSpPr/>
            <p:nvPr/>
          </p:nvSpPr>
          <p:spPr>
            <a:xfrm>
              <a:off x="4325104" y="-1278829"/>
              <a:ext cx="113486" cy="113486"/>
            </a:xfrm>
            <a:custGeom>
              <a:avLst/>
              <a:gdLst>
                <a:gd name="connsiteX0" fmla="*/ 113487 w 113486"/>
                <a:gd name="connsiteY0" fmla="*/ 113487 h 113486"/>
                <a:gd name="connsiteX1" fmla="*/ 0 w 113486"/>
                <a:gd name="connsiteY1" fmla="*/ 0 h 113486"/>
              </a:gdLst>
              <a:ahLst/>
              <a:cxnLst>
                <a:cxn ang="0">
                  <a:pos x="connsiteX0" y="connsiteY0"/>
                </a:cxn>
                <a:cxn ang="0">
                  <a:pos x="connsiteX1" y="connsiteY1"/>
                </a:cxn>
              </a:cxnLst>
              <a:rect l="l" t="t" r="r" b="b"/>
              <a:pathLst>
                <a:path w="113486" h="113486">
                  <a:moveTo>
                    <a:pt x="113487" y="113487"/>
                  </a:moveTo>
                  <a:lnTo>
                    <a:pt x="0" y="0"/>
                  </a:lnTo>
                </a:path>
              </a:pathLst>
            </a:custGeom>
            <a:ln w="43815" cap="rnd">
              <a:solidFill>
                <a:schemeClr val="bg1"/>
              </a:solidFill>
              <a:prstDash val="solid"/>
              <a:round/>
            </a:ln>
          </p:spPr>
          <p:txBody>
            <a:bodyPr rtlCol="0" anchor="ctr"/>
            <a:lstStyle/>
            <a:p>
              <a:endParaRPr lang="en-GB"/>
            </a:p>
          </p:txBody>
        </p:sp>
        <p:sp>
          <p:nvSpPr>
            <p:cNvPr id="61" name="Freeform 60">
              <a:extLst>
                <a:ext uri="{FF2B5EF4-FFF2-40B4-BE49-F238E27FC236}">
                  <a16:creationId xmlns:a16="http://schemas.microsoft.com/office/drawing/2014/main" id="{57711A97-570D-D6BA-BD88-9E83FF747256}"/>
                </a:ext>
              </a:extLst>
            </p:cNvPr>
            <p:cNvSpPr/>
            <p:nvPr/>
          </p:nvSpPr>
          <p:spPr>
            <a:xfrm>
              <a:off x="4504294" y="-1326613"/>
              <a:ext cx="19909" cy="113486"/>
            </a:xfrm>
            <a:custGeom>
              <a:avLst/>
              <a:gdLst>
                <a:gd name="connsiteX0" fmla="*/ 0 w 19909"/>
                <a:gd name="connsiteY0" fmla="*/ 113487 h 113486"/>
                <a:gd name="connsiteX1" fmla="*/ 0 w 19909"/>
                <a:gd name="connsiteY1" fmla="*/ 0 h 113486"/>
              </a:gdLst>
              <a:ahLst/>
              <a:cxnLst>
                <a:cxn ang="0">
                  <a:pos x="connsiteX0" y="connsiteY0"/>
                </a:cxn>
                <a:cxn ang="0">
                  <a:pos x="connsiteX1" y="connsiteY1"/>
                </a:cxn>
              </a:cxnLst>
              <a:rect l="l" t="t" r="r" b="b"/>
              <a:pathLst>
                <a:path w="19909" h="113486">
                  <a:moveTo>
                    <a:pt x="0" y="113487"/>
                  </a:moveTo>
                  <a:lnTo>
                    <a:pt x="0" y="0"/>
                  </a:lnTo>
                </a:path>
              </a:pathLst>
            </a:custGeom>
            <a:ln w="43815" cap="rnd">
              <a:solidFill>
                <a:schemeClr val="bg1"/>
              </a:solidFill>
              <a:prstDash val="solid"/>
              <a:round/>
            </a:ln>
          </p:spPr>
          <p:txBody>
            <a:bodyPr rtlCol="0" anchor="ctr"/>
            <a:lstStyle/>
            <a:p>
              <a:endParaRPr lang="en-GB"/>
            </a:p>
          </p:txBody>
        </p:sp>
        <p:sp>
          <p:nvSpPr>
            <p:cNvPr id="62" name="Freeform 61">
              <a:extLst>
                <a:ext uri="{FF2B5EF4-FFF2-40B4-BE49-F238E27FC236}">
                  <a16:creationId xmlns:a16="http://schemas.microsoft.com/office/drawing/2014/main" id="{CBC40800-09D6-531C-AB12-469037E70A36}"/>
                </a:ext>
              </a:extLst>
            </p:cNvPr>
            <p:cNvSpPr/>
            <p:nvPr/>
          </p:nvSpPr>
          <p:spPr>
            <a:xfrm>
              <a:off x="4285285" y="-1097649"/>
              <a:ext cx="113486" cy="19909"/>
            </a:xfrm>
            <a:custGeom>
              <a:avLst/>
              <a:gdLst>
                <a:gd name="connsiteX0" fmla="*/ 113487 w 113486"/>
                <a:gd name="connsiteY0" fmla="*/ 0 h 19909"/>
                <a:gd name="connsiteX1" fmla="*/ 0 w 113486"/>
                <a:gd name="connsiteY1" fmla="*/ 0 h 19909"/>
              </a:gdLst>
              <a:ahLst/>
              <a:cxnLst>
                <a:cxn ang="0">
                  <a:pos x="connsiteX0" y="connsiteY0"/>
                </a:cxn>
                <a:cxn ang="0">
                  <a:pos x="connsiteX1" y="connsiteY1"/>
                </a:cxn>
              </a:cxnLst>
              <a:rect l="l" t="t" r="r" b="b"/>
              <a:pathLst>
                <a:path w="113486" h="19909">
                  <a:moveTo>
                    <a:pt x="113487" y="0"/>
                  </a:moveTo>
                  <a:lnTo>
                    <a:pt x="0" y="0"/>
                  </a:lnTo>
                </a:path>
              </a:pathLst>
            </a:custGeom>
            <a:ln w="43815" cap="rnd">
              <a:solidFill>
                <a:schemeClr val="bg1"/>
              </a:solidFill>
              <a:prstDash val="solid"/>
              <a:round/>
            </a:ln>
          </p:spPr>
          <p:txBody>
            <a:bodyPr rtlCol="0" anchor="ctr"/>
            <a:lstStyle/>
            <a:p>
              <a:endParaRPr lang="en-GB"/>
            </a:p>
          </p:txBody>
        </p:sp>
      </p:grpSp>
      <p:grpSp>
        <p:nvGrpSpPr>
          <p:cNvPr id="67" name="Graphic 67">
            <a:extLst>
              <a:ext uri="{FF2B5EF4-FFF2-40B4-BE49-F238E27FC236}">
                <a16:creationId xmlns:a16="http://schemas.microsoft.com/office/drawing/2014/main" id="{75997E34-5016-CD47-5DD5-B2948F61098C}"/>
              </a:ext>
            </a:extLst>
          </p:cNvPr>
          <p:cNvGrpSpPr/>
          <p:nvPr/>
        </p:nvGrpSpPr>
        <p:grpSpPr>
          <a:xfrm>
            <a:off x="2720942" y="7053370"/>
            <a:ext cx="774236" cy="777258"/>
            <a:chOff x="4507524" y="-1618201"/>
            <a:chExt cx="997646" cy="1001540"/>
          </a:xfrm>
          <a:noFill/>
        </p:grpSpPr>
        <p:sp>
          <p:nvSpPr>
            <p:cNvPr id="68" name="Freeform 67">
              <a:extLst>
                <a:ext uri="{FF2B5EF4-FFF2-40B4-BE49-F238E27FC236}">
                  <a16:creationId xmlns:a16="http://schemas.microsoft.com/office/drawing/2014/main" id="{DDEFB12A-02F9-0094-333D-C70EE929C845}"/>
                </a:ext>
              </a:extLst>
            </p:cNvPr>
            <p:cNvSpPr/>
            <p:nvPr/>
          </p:nvSpPr>
          <p:spPr>
            <a:xfrm>
              <a:off x="4507524" y="-1618201"/>
              <a:ext cx="977192" cy="969405"/>
            </a:xfrm>
            <a:custGeom>
              <a:avLst/>
              <a:gdLst>
                <a:gd name="connsiteX0" fmla="*/ 846770 w 977192"/>
                <a:gd name="connsiteY0" fmla="*/ 704669 h 969405"/>
                <a:gd name="connsiteX1" fmla="*/ 887649 w 977192"/>
                <a:gd name="connsiteY1" fmla="*/ 607339 h 969405"/>
                <a:gd name="connsiteX2" fmla="*/ 942154 w 977192"/>
                <a:gd name="connsiteY2" fmla="*/ 591766 h 969405"/>
                <a:gd name="connsiteX3" fmla="*/ 977192 w 977192"/>
                <a:gd name="connsiteY3" fmla="*/ 545048 h 969405"/>
                <a:gd name="connsiteX4" fmla="*/ 977192 w 977192"/>
                <a:gd name="connsiteY4" fmla="*/ 426305 h 969405"/>
                <a:gd name="connsiteX5" fmla="*/ 942154 w 977192"/>
                <a:gd name="connsiteY5" fmla="*/ 379587 h 969405"/>
                <a:gd name="connsiteX6" fmla="*/ 885702 w 977192"/>
                <a:gd name="connsiteY6" fmla="*/ 364014 h 969405"/>
                <a:gd name="connsiteX7" fmla="*/ 856503 w 977192"/>
                <a:gd name="connsiteY7" fmla="*/ 291990 h 969405"/>
                <a:gd name="connsiteX8" fmla="*/ 883756 w 977192"/>
                <a:gd name="connsiteY8" fmla="*/ 243325 h 969405"/>
                <a:gd name="connsiteX9" fmla="*/ 875969 w 977192"/>
                <a:gd name="connsiteY9" fmla="*/ 184927 h 969405"/>
                <a:gd name="connsiteX10" fmla="*/ 792266 w 977192"/>
                <a:gd name="connsiteY10" fmla="*/ 101223 h 969405"/>
                <a:gd name="connsiteX11" fmla="*/ 733868 w 977192"/>
                <a:gd name="connsiteY11" fmla="*/ 93437 h 969405"/>
                <a:gd name="connsiteX12" fmla="*/ 685203 w 977192"/>
                <a:gd name="connsiteY12" fmla="*/ 120689 h 969405"/>
                <a:gd name="connsiteX13" fmla="*/ 613179 w 977192"/>
                <a:gd name="connsiteY13" fmla="*/ 91490 h 969405"/>
                <a:gd name="connsiteX14" fmla="*/ 595659 w 977192"/>
                <a:gd name="connsiteY14" fmla="*/ 35039 h 969405"/>
                <a:gd name="connsiteX15" fmla="*/ 548941 w 977192"/>
                <a:gd name="connsiteY15" fmla="*/ 0 h 969405"/>
                <a:gd name="connsiteX16" fmla="*/ 430198 w 977192"/>
                <a:gd name="connsiteY16" fmla="*/ 0 h 969405"/>
                <a:gd name="connsiteX17" fmla="*/ 383480 w 977192"/>
                <a:gd name="connsiteY17" fmla="*/ 35039 h 969405"/>
                <a:gd name="connsiteX18" fmla="*/ 367907 w 977192"/>
                <a:gd name="connsiteY18" fmla="*/ 89544 h 969405"/>
                <a:gd name="connsiteX19" fmla="*/ 295883 w 977192"/>
                <a:gd name="connsiteY19" fmla="*/ 118742 h 969405"/>
                <a:gd name="connsiteX20" fmla="*/ 245271 w 977192"/>
                <a:gd name="connsiteY20" fmla="*/ 91490 h 969405"/>
                <a:gd name="connsiteX21" fmla="*/ 186873 w 977192"/>
                <a:gd name="connsiteY21" fmla="*/ 99277 h 969405"/>
                <a:gd name="connsiteX22" fmla="*/ 103170 w 977192"/>
                <a:gd name="connsiteY22" fmla="*/ 182980 h 969405"/>
                <a:gd name="connsiteX23" fmla="*/ 95383 w 977192"/>
                <a:gd name="connsiteY23" fmla="*/ 241378 h 969405"/>
                <a:gd name="connsiteX24" fmla="*/ 122636 w 977192"/>
                <a:gd name="connsiteY24" fmla="*/ 290043 h 969405"/>
                <a:gd name="connsiteX25" fmla="*/ 89544 w 977192"/>
                <a:gd name="connsiteY25" fmla="*/ 364014 h 969405"/>
                <a:gd name="connsiteX26" fmla="*/ 35039 w 977192"/>
                <a:gd name="connsiteY26" fmla="*/ 379587 h 969405"/>
                <a:gd name="connsiteX27" fmla="*/ 0 w 977192"/>
                <a:gd name="connsiteY27" fmla="*/ 426305 h 969405"/>
                <a:gd name="connsiteX28" fmla="*/ 0 w 977192"/>
                <a:gd name="connsiteY28" fmla="*/ 545048 h 969405"/>
                <a:gd name="connsiteX29" fmla="*/ 35039 w 977192"/>
                <a:gd name="connsiteY29" fmla="*/ 591766 h 969405"/>
                <a:gd name="connsiteX30" fmla="*/ 89544 w 977192"/>
                <a:gd name="connsiteY30" fmla="*/ 607339 h 969405"/>
                <a:gd name="connsiteX31" fmla="*/ 118743 w 977192"/>
                <a:gd name="connsiteY31" fmla="*/ 679363 h 969405"/>
                <a:gd name="connsiteX32" fmla="*/ 91490 w 977192"/>
                <a:gd name="connsiteY32" fmla="*/ 728028 h 969405"/>
                <a:gd name="connsiteX33" fmla="*/ 99277 w 977192"/>
                <a:gd name="connsiteY33" fmla="*/ 786426 h 969405"/>
                <a:gd name="connsiteX34" fmla="*/ 182980 w 977192"/>
                <a:gd name="connsiteY34" fmla="*/ 870130 h 969405"/>
                <a:gd name="connsiteX35" fmla="*/ 241378 w 977192"/>
                <a:gd name="connsiteY35" fmla="*/ 877916 h 969405"/>
                <a:gd name="connsiteX36" fmla="*/ 290043 w 977192"/>
                <a:gd name="connsiteY36" fmla="*/ 850664 h 969405"/>
                <a:gd name="connsiteX37" fmla="*/ 362067 w 977192"/>
                <a:gd name="connsiteY37" fmla="*/ 879863 h 969405"/>
                <a:gd name="connsiteX38" fmla="*/ 377640 w 977192"/>
                <a:gd name="connsiteY38" fmla="*/ 934367 h 969405"/>
                <a:gd name="connsiteX39" fmla="*/ 424358 w 977192"/>
                <a:gd name="connsiteY39" fmla="*/ 969406 h 969405"/>
                <a:gd name="connsiteX40" fmla="*/ 543101 w 977192"/>
                <a:gd name="connsiteY40" fmla="*/ 969406 h 969405"/>
                <a:gd name="connsiteX41" fmla="*/ 589819 w 977192"/>
                <a:gd name="connsiteY41" fmla="*/ 934367 h 969405"/>
                <a:gd name="connsiteX42" fmla="*/ 605392 w 977192"/>
                <a:gd name="connsiteY42" fmla="*/ 879863 h 969405"/>
                <a:gd name="connsiteX43" fmla="*/ 692989 w 977192"/>
                <a:gd name="connsiteY43" fmla="*/ 850664 h 96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77192" h="969405">
                  <a:moveTo>
                    <a:pt x="846770" y="704669"/>
                  </a:moveTo>
                  <a:lnTo>
                    <a:pt x="887649" y="607339"/>
                  </a:lnTo>
                  <a:lnTo>
                    <a:pt x="942154" y="591766"/>
                  </a:lnTo>
                  <a:cubicBezTo>
                    <a:pt x="963566" y="585926"/>
                    <a:pt x="977192" y="566460"/>
                    <a:pt x="977192" y="545048"/>
                  </a:cubicBezTo>
                  <a:lnTo>
                    <a:pt x="977192" y="426305"/>
                  </a:lnTo>
                  <a:cubicBezTo>
                    <a:pt x="977192" y="404892"/>
                    <a:pt x="961620" y="385427"/>
                    <a:pt x="942154" y="379587"/>
                  </a:cubicBezTo>
                  <a:lnTo>
                    <a:pt x="885702" y="364014"/>
                  </a:lnTo>
                  <a:lnTo>
                    <a:pt x="856503" y="291990"/>
                  </a:lnTo>
                  <a:lnTo>
                    <a:pt x="883756" y="243325"/>
                  </a:lnTo>
                  <a:cubicBezTo>
                    <a:pt x="895435" y="223859"/>
                    <a:pt x="891542" y="200500"/>
                    <a:pt x="875969" y="184927"/>
                  </a:cubicBezTo>
                  <a:lnTo>
                    <a:pt x="792266" y="101223"/>
                  </a:lnTo>
                  <a:cubicBezTo>
                    <a:pt x="776693" y="85650"/>
                    <a:pt x="753334" y="81757"/>
                    <a:pt x="733868" y="93437"/>
                  </a:cubicBezTo>
                  <a:lnTo>
                    <a:pt x="685203" y="120689"/>
                  </a:lnTo>
                  <a:lnTo>
                    <a:pt x="613179" y="91490"/>
                  </a:lnTo>
                  <a:lnTo>
                    <a:pt x="595659" y="35039"/>
                  </a:lnTo>
                  <a:cubicBezTo>
                    <a:pt x="589819" y="13626"/>
                    <a:pt x="570353" y="0"/>
                    <a:pt x="548941" y="0"/>
                  </a:cubicBezTo>
                  <a:lnTo>
                    <a:pt x="430198" y="0"/>
                  </a:lnTo>
                  <a:cubicBezTo>
                    <a:pt x="408786" y="0"/>
                    <a:pt x="389320" y="15573"/>
                    <a:pt x="383480" y="35039"/>
                  </a:cubicBezTo>
                  <a:lnTo>
                    <a:pt x="367907" y="89544"/>
                  </a:lnTo>
                  <a:lnTo>
                    <a:pt x="295883" y="118742"/>
                  </a:lnTo>
                  <a:lnTo>
                    <a:pt x="245271" y="91490"/>
                  </a:lnTo>
                  <a:cubicBezTo>
                    <a:pt x="225805" y="79811"/>
                    <a:pt x="202446" y="83704"/>
                    <a:pt x="186873" y="99277"/>
                  </a:cubicBezTo>
                  <a:lnTo>
                    <a:pt x="103170" y="182980"/>
                  </a:lnTo>
                  <a:cubicBezTo>
                    <a:pt x="87597" y="198553"/>
                    <a:pt x="83704" y="221912"/>
                    <a:pt x="95383" y="241378"/>
                  </a:cubicBezTo>
                  <a:lnTo>
                    <a:pt x="122636" y="290043"/>
                  </a:lnTo>
                  <a:lnTo>
                    <a:pt x="89544" y="364014"/>
                  </a:lnTo>
                  <a:lnTo>
                    <a:pt x="35039" y="379587"/>
                  </a:lnTo>
                  <a:cubicBezTo>
                    <a:pt x="13626" y="385427"/>
                    <a:pt x="0" y="404892"/>
                    <a:pt x="0" y="426305"/>
                  </a:cubicBezTo>
                  <a:lnTo>
                    <a:pt x="0" y="545048"/>
                  </a:lnTo>
                  <a:cubicBezTo>
                    <a:pt x="0" y="566460"/>
                    <a:pt x="15573" y="585926"/>
                    <a:pt x="35039" y="591766"/>
                  </a:cubicBezTo>
                  <a:lnTo>
                    <a:pt x="89544" y="607339"/>
                  </a:lnTo>
                  <a:lnTo>
                    <a:pt x="118743" y="679363"/>
                  </a:lnTo>
                  <a:lnTo>
                    <a:pt x="91490" y="728028"/>
                  </a:lnTo>
                  <a:cubicBezTo>
                    <a:pt x="79811" y="747494"/>
                    <a:pt x="83704" y="770853"/>
                    <a:pt x="99277" y="786426"/>
                  </a:cubicBezTo>
                  <a:lnTo>
                    <a:pt x="182980" y="870130"/>
                  </a:lnTo>
                  <a:cubicBezTo>
                    <a:pt x="198553" y="885702"/>
                    <a:pt x="221912" y="889596"/>
                    <a:pt x="241378" y="877916"/>
                  </a:cubicBezTo>
                  <a:lnTo>
                    <a:pt x="290043" y="850664"/>
                  </a:lnTo>
                  <a:lnTo>
                    <a:pt x="362067" y="879863"/>
                  </a:lnTo>
                  <a:lnTo>
                    <a:pt x="377640" y="934367"/>
                  </a:lnTo>
                  <a:cubicBezTo>
                    <a:pt x="383480" y="955780"/>
                    <a:pt x="402946" y="969406"/>
                    <a:pt x="424358" y="969406"/>
                  </a:cubicBezTo>
                  <a:lnTo>
                    <a:pt x="543101" y="969406"/>
                  </a:lnTo>
                  <a:cubicBezTo>
                    <a:pt x="564514" y="969406"/>
                    <a:pt x="583980" y="953833"/>
                    <a:pt x="589819" y="934367"/>
                  </a:cubicBezTo>
                  <a:lnTo>
                    <a:pt x="605392" y="879863"/>
                  </a:lnTo>
                  <a:lnTo>
                    <a:pt x="692989" y="850664"/>
                  </a:lnTo>
                </a:path>
              </a:pathLst>
            </a:custGeom>
            <a:noFill/>
            <a:ln w="43815" cap="rnd">
              <a:solidFill>
                <a:schemeClr val="bg1"/>
              </a:solidFill>
              <a:prstDash val="solid"/>
              <a:round/>
            </a:ln>
          </p:spPr>
          <p:txBody>
            <a:bodyPr rtlCol="0" anchor="ctr"/>
            <a:lstStyle/>
            <a:p>
              <a:endParaRPr lang="en-GB"/>
            </a:p>
          </p:txBody>
        </p:sp>
        <p:sp>
          <p:nvSpPr>
            <p:cNvPr id="69" name="Freeform 68">
              <a:extLst>
                <a:ext uri="{FF2B5EF4-FFF2-40B4-BE49-F238E27FC236}">
                  <a16:creationId xmlns:a16="http://schemas.microsoft.com/office/drawing/2014/main" id="{5CD7D1EE-E113-AB89-82E6-E7E9D5A08B1D}"/>
                </a:ext>
              </a:extLst>
            </p:cNvPr>
            <p:cNvSpPr/>
            <p:nvPr/>
          </p:nvSpPr>
          <p:spPr>
            <a:xfrm>
              <a:off x="4714680" y="-1410999"/>
              <a:ext cx="790490" cy="794338"/>
            </a:xfrm>
            <a:custGeom>
              <a:avLst/>
              <a:gdLst>
                <a:gd name="connsiteX0" fmla="*/ 256134 w 790490"/>
                <a:gd name="connsiteY0" fmla="*/ 322273 h 794338"/>
                <a:gd name="connsiteX1" fmla="*/ 205522 w 790490"/>
                <a:gd name="connsiteY1" fmla="*/ 343686 h 794338"/>
                <a:gd name="connsiteX2" fmla="*/ 154911 w 790490"/>
                <a:gd name="connsiteY2" fmla="*/ 322273 h 794338"/>
                <a:gd name="connsiteX3" fmla="*/ 24489 w 790490"/>
                <a:gd name="connsiteY3" fmla="*/ 191851 h 794338"/>
                <a:gd name="connsiteX4" fmla="*/ 18649 w 790490"/>
                <a:gd name="connsiteY4" fmla="*/ 189905 h 794338"/>
                <a:gd name="connsiteX5" fmla="*/ 14756 w 790490"/>
                <a:gd name="connsiteY5" fmla="*/ 193798 h 794338"/>
                <a:gd name="connsiteX6" fmla="*/ 82887 w 790490"/>
                <a:gd name="connsiteY6" fmla="*/ 485788 h 794338"/>
                <a:gd name="connsiteX7" fmla="*/ 374876 w 790490"/>
                <a:gd name="connsiteY7" fmla="*/ 544186 h 794338"/>
                <a:gd name="connsiteX8" fmla="*/ 419648 w 790490"/>
                <a:gd name="connsiteY8" fmla="*/ 557812 h 794338"/>
                <a:gd name="connsiteX9" fmla="*/ 587056 w 790490"/>
                <a:gd name="connsiteY9" fmla="*/ 758312 h 794338"/>
                <a:gd name="connsiteX10" fmla="*/ 756410 w 790490"/>
                <a:gd name="connsiteY10" fmla="*/ 760258 h 794338"/>
                <a:gd name="connsiteX11" fmla="*/ 754463 w 790490"/>
                <a:gd name="connsiteY11" fmla="*/ 590904 h 794338"/>
                <a:gd name="connsiteX12" fmla="*/ 553963 w 790490"/>
                <a:gd name="connsiteY12" fmla="*/ 421550 h 794338"/>
                <a:gd name="connsiteX13" fmla="*/ 540337 w 790490"/>
                <a:gd name="connsiteY13" fmla="*/ 376778 h 794338"/>
                <a:gd name="connsiteX14" fmla="*/ 481939 w 790490"/>
                <a:gd name="connsiteY14" fmla="*/ 84788 h 794338"/>
                <a:gd name="connsiteX15" fmla="*/ 186056 w 790490"/>
                <a:gd name="connsiteY15" fmla="*/ 14711 h 794338"/>
                <a:gd name="connsiteX16" fmla="*/ 182163 w 790490"/>
                <a:gd name="connsiteY16" fmla="*/ 18604 h 794338"/>
                <a:gd name="connsiteX17" fmla="*/ 184110 w 790490"/>
                <a:gd name="connsiteY17" fmla="*/ 24444 h 794338"/>
                <a:gd name="connsiteX18" fmla="*/ 314532 w 790490"/>
                <a:gd name="connsiteY18" fmla="*/ 152919 h 794338"/>
                <a:gd name="connsiteX19" fmla="*/ 337891 w 790490"/>
                <a:gd name="connsiteY19" fmla="*/ 205478 h 794338"/>
                <a:gd name="connsiteX20" fmla="*/ 316478 w 790490"/>
                <a:gd name="connsiteY20" fmla="*/ 259982 h 794338"/>
                <a:gd name="connsiteX21" fmla="*/ 256134 w 790490"/>
                <a:gd name="connsiteY21" fmla="*/ 322273 h 7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0490" h="794338">
                  <a:moveTo>
                    <a:pt x="256134" y="322273"/>
                  </a:moveTo>
                  <a:cubicBezTo>
                    <a:pt x="242508" y="335900"/>
                    <a:pt x="224988" y="343686"/>
                    <a:pt x="205522" y="343686"/>
                  </a:cubicBezTo>
                  <a:cubicBezTo>
                    <a:pt x="186056" y="343686"/>
                    <a:pt x="168537" y="335900"/>
                    <a:pt x="154911" y="322273"/>
                  </a:cubicBezTo>
                  <a:lnTo>
                    <a:pt x="24489" y="191851"/>
                  </a:lnTo>
                  <a:cubicBezTo>
                    <a:pt x="22542" y="189905"/>
                    <a:pt x="20595" y="189905"/>
                    <a:pt x="18649" y="189905"/>
                  </a:cubicBezTo>
                  <a:cubicBezTo>
                    <a:pt x="16702" y="189905"/>
                    <a:pt x="14756" y="191851"/>
                    <a:pt x="14756" y="193798"/>
                  </a:cubicBezTo>
                  <a:cubicBezTo>
                    <a:pt x="-20283" y="291128"/>
                    <a:pt x="8916" y="409870"/>
                    <a:pt x="82887" y="485788"/>
                  </a:cubicBezTo>
                  <a:cubicBezTo>
                    <a:pt x="154911" y="557812"/>
                    <a:pt x="277546" y="571438"/>
                    <a:pt x="374876" y="544186"/>
                  </a:cubicBezTo>
                  <a:cubicBezTo>
                    <a:pt x="390449" y="540292"/>
                    <a:pt x="407969" y="544186"/>
                    <a:pt x="419648" y="557812"/>
                  </a:cubicBezTo>
                  <a:lnTo>
                    <a:pt x="587056" y="758312"/>
                  </a:lnTo>
                  <a:cubicBezTo>
                    <a:pt x="633774" y="805030"/>
                    <a:pt x="709691" y="806976"/>
                    <a:pt x="756410" y="760258"/>
                  </a:cubicBezTo>
                  <a:cubicBezTo>
                    <a:pt x="803128" y="713540"/>
                    <a:pt x="801181" y="637622"/>
                    <a:pt x="754463" y="590904"/>
                  </a:cubicBezTo>
                  <a:lnTo>
                    <a:pt x="553963" y="421550"/>
                  </a:lnTo>
                  <a:cubicBezTo>
                    <a:pt x="540337" y="409870"/>
                    <a:pt x="536444" y="394298"/>
                    <a:pt x="540337" y="376778"/>
                  </a:cubicBezTo>
                  <a:cubicBezTo>
                    <a:pt x="567590" y="279448"/>
                    <a:pt x="553963" y="154866"/>
                    <a:pt x="481939" y="84788"/>
                  </a:cubicBezTo>
                  <a:cubicBezTo>
                    <a:pt x="406022" y="8871"/>
                    <a:pt x="283386" y="-20328"/>
                    <a:pt x="186056" y="14711"/>
                  </a:cubicBezTo>
                  <a:cubicBezTo>
                    <a:pt x="184110" y="14711"/>
                    <a:pt x="182163" y="16657"/>
                    <a:pt x="182163" y="18604"/>
                  </a:cubicBezTo>
                  <a:cubicBezTo>
                    <a:pt x="182163" y="20551"/>
                    <a:pt x="182163" y="22497"/>
                    <a:pt x="184110" y="24444"/>
                  </a:cubicBezTo>
                  <a:cubicBezTo>
                    <a:pt x="217202" y="57536"/>
                    <a:pt x="261974" y="102308"/>
                    <a:pt x="314532" y="152919"/>
                  </a:cubicBezTo>
                  <a:cubicBezTo>
                    <a:pt x="328158" y="166546"/>
                    <a:pt x="337891" y="186012"/>
                    <a:pt x="337891" y="205478"/>
                  </a:cubicBezTo>
                  <a:cubicBezTo>
                    <a:pt x="337891" y="224944"/>
                    <a:pt x="330105" y="244409"/>
                    <a:pt x="316478" y="259982"/>
                  </a:cubicBezTo>
                  <a:cubicBezTo>
                    <a:pt x="297012" y="281395"/>
                    <a:pt x="273653" y="304754"/>
                    <a:pt x="256134" y="322273"/>
                  </a:cubicBezTo>
                  <a:close/>
                </a:path>
              </a:pathLst>
            </a:custGeom>
            <a:noFill/>
            <a:ln w="43815" cap="rnd">
              <a:solidFill>
                <a:srgbClr val="00B14C"/>
              </a:solidFill>
              <a:prstDash val="solid"/>
              <a:round/>
            </a:ln>
          </p:spPr>
          <p:txBody>
            <a:bodyPr rtlCol="0" anchor="ctr"/>
            <a:lstStyle/>
            <a:p>
              <a:endParaRPr lang="en-GB"/>
            </a:p>
          </p:txBody>
        </p:sp>
        <p:sp>
          <p:nvSpPr>
            <p:cNvPr id="70" name="Freeform 69">
              <a:extLst>
                <a:ext uri="{FF2B5EF4-FFF2-40B4-BE49-F238E27FC236}">
                  <a16:creationId xmlns:a16="http://schemas.microsoft.com/office/drawing/2014/main" id="{95D5AE6B-7123-8DE6-3AA7-A3C113FDCFC2}"/>
                </a:ext>
              </a:extLst>
            </p:cNvPr>
            <p:cNvSpPr/>
            <p:nvPr/>
          </p:nvSpPr>
          <p:spPr>
            <a:xfrm>
              <a:off x="5371813" y="-755858"/>
              <a:ext cx="23359" cy="23359"/>
            </a:xfrm>
            <a:custGeom>
              <a:avLst/>
              <a:gdLst>
                <a:gd name="connsiteX0" fmla="*/ 0 w 23359"/>
                <a:gd name="connsiteY0" fmla="*/ 11680 h 23359"/>
                <a:gd name="connsiteX1" fmla="*/ 11680 w 23359"/>
                <a:gd name="connsiteY1" fmla="*/ 0 h 23359"/>
                <a:gd name="connsiteX2" fmla="*/ 23359 w 23359"/>
                <a:gd name="connsiteY2" fmla="*/ 11680 h 23359"/>
                <a:gd name="connsiteX3" fmla="*/ 11680 w 23359"/>
                <a:gd name="connsiteY3" fmla="*/ 23359 h 23359"/>
                <a:gd name="connsiteX4" fmla="*/ 0 w 23359"/>
                <a:gd name="connsiteY4" fmla="*/ 11680 h 23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9" h="23359">
                  <a:moveTo>
                    <a:pt x="0" y="11680"/>
                  </a:moveTo>
                  <a:cubicBezTo>
                    <a:pt x="0" y="5840"/>
                    <a:pt x="5840" y="0"/>
                    <a:pt x="11680" y="0"/>
                  </a:cubicBezTo>
                  <a:cubicBezTo>
                    <a:pt x="17519" y="0"/>
                    <a:pt x="23359" y="5840"/>
                    <a:pt x="23359" y="11680"/>
                  </a:cubicBezTo>
                  <a:cubicBezTo>
                    <a:pt x="23359" y="17519"/>
                    <a:pt x="17519" y="23359"/>
                    <a:pt x="11680" y="23359"/>
                  </a:cubicBezTo>
                  <a:cubicBezTo>
                    <a:pt x="3893" y="23359"/>
                    <a:pt x="0" y="17519"/>
                    <a:pt x="0" y="11680"/>
                  </a:cubicBezTo>
                  <a:close/>
                </a:path>
              </a:pathLst>
            </a:custGeom>
            <a:noFill/>
            <a:ln w="43815" cap="rnd">
              <a:solidFill>
                <a:srgbClr val="00B14C"/>
              </a:solidFill>
              <a:prstDash val="solid"/>
              <a:round/>
            </a:ln>
          </p:spPr>
          <p:txBody>
            <a:bodyPr rtlCol="0" anchor="ctr"/>
            <a:lstStyle/>
            <a:p>
              <a:endParaRPr lang="en-GB"/>
            </a:p>
          </p:txBody>
        </p:sp>
      </p:grpSp>
      <p:grpSp>
        <p:nvGrpSpPr>
          <p:cNvPr id="71" name="Group 70">
            <a:extLst>
              <a:ext uri="{FF2B5EF4-FFF2-40B4-BE49-F238E27FC236}">
                <a16:creationId xmlns:a16="http://schemas.microsoft.com/office/drawing/2014/main" id="{EDCAC013-68B1-ECAF-8F40-381CC9087F7D}"/>
              </a:ext>
            </a:extLst>
          </p:cNvPr>
          <p:cNvGrpSpPr/>
          <p:nvPr/>
        </p:nvGrpSpPr>
        <p:grpSpPr>
          <a:xfrm>
            <a:off x="5694444" y="5819405"/>
            <a:ext cx="740877" cy="674419"/>
            <a:chOff x="4719139" y="-1286840"/>
            <a:chExt cx="873495" cy="795141"/>
          </a:xfrm>
        </p:grpSpPr>
        <p:sp>
          <p:nvSpPr>
            <p:cNvPr id="72" name="Freeform 71">
              <a:extLst>
                <a:ext uri="{FF2B5EF4-FFF2-40B4-BE49-F238E27FC236}">
                  <a16:creationId xmlns:a16="http://schemas.microsoft.com/office/drawing/2014/main" id="{CB9F862F-5643-C514-6427-7045E3D2A9AA}"/>
                </a:ext>
              </a:extLst>
            </p:cNvPr>
            <p:cNvSpPr/>
            <p:nvPr/>
          </p:nvSpPr>
          <p:spPr>
            <a:xfrm>
              <a:off x="4807650" y="-739817"/>
              <a:ext cx="171216" cy="233609"/>
            </a:xfrm>
            <a:custGeom>
              <a:avLst/>
              <a:gdLst>
                <a:gd name="connsiteX0" fmla="*/ 171217 w 171216"/>
                <a:gd name="connsiteY0" fmla="*/ 0 h 233609"/>
                <a:gd name="connsiteX1" fmla="*/ 0 w 171216"/>
                <a:gd name="connsiteY1" fmla="*/ 0 h 233609"/>
                <a:gd name="connsiteX2" fmla="*/ 0 w 171216"/>
                <a:gd name="connsiteY2" fmla="*/ 233609 h 233609"/>
                <a:gd name="connsiteX3" fmla="*/ 171217 w 171216"/>
                <a:gd name="connsiteY3" fmla="*/ 233609 h 233609"/>
                <a:gd name="connsiteX4" fmla="*/ 171217 w 171216"/>
                <a:gd name="connsiteY4" fmla="*/ 0 h 233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16" h="233609">
                  <a:moveTo>
                    <a:pt x="171217" y="0"/>
                  </a:moveTo>
                  <a:lnTo>
                    <a:pt x="0" y="0"/>
                  </a:lnTo>
                  <a:lnTo>
                    <a:pt x="0" y="233609"/>
                  </a:lnTo>
                  <a:lnTo>
                    <a:pt x="171217" y="233609"/>
                  </a:lnTo>
                  <a:lnTo>
                    <a:pt x="171217" y="0"/>
                  </a:lnTo>
                  <a:close/>
                </a:path>
              </a:pathLst>
            </a:custGeom>
            <a:noFill/>
            <a:ln w="43815" cap="rnd">
              <a:solidFill>
                <a:schemeClr val="tx1"/>
              </a:solidFill>
              <a:prstDash val="solid"/>
              <a:round/>
            </a:ln>
          </p:spPr>
          <p:txBody>
            <a:bodyPr rtlCol="0" anchor="ctr"/>
            <a:lstStyle/>
            <a:p>
              <a:endParaRPr lang="en-GB"/>
            </a:p>
          </p:txBody>
        </p:sp>
        <p:sp>
          <p:nvSpPr>
            <p:cNvPr id="73" name="Freeform 72">
              <a:extLst>
                <a:ext uri="{FF2B5EF4-FFF2-40B4-BE49-F238E27FC236}">
                  <a16:creationId xmlns:a16="http://schemas.microsoft.com/office/drawing/2014/main" id="{0D3E8C0F-771C-191E-517B-12BC65F33DFD}"/>
                </a:ext>
              </a:extLst>
            </p:cNvPr>
            <p:cNvSpPr/>
            <p:nvPr/>
          </p:nvSpPr>
          <p:spPr>
            <a:xfrm>
              <a:off x="5070279" y="-876210"/>
              <a:ext cx="171216" cy="370002"/>
            </a:xfrm>
            <a:custGeom>
              <a:avLst/>
              <a:gdLst>
                <a:gd name="connsiteX0" fmla="*/ 171217 w 171216"/>
                <a:gd name="connsiteY0" fmla="*/ 0 h 370002"/>
                <a:gd name="connsiteX1" fmla="*/ 0 w 171216"/>
                <a:gd name="connsiteY1" fmla="*/ 0 h 370002"/>
                <a:gd name="connsiteX2" fmla="*/ 0 w 171216"/>
                <a:gd name="connsiteY2" fmla="*/ 370002 h 370002"/>
                <a:gd name="connsiteX3" fmla="*/ 171217 w 171216"/>
                <a:gd name="connsiteY3" fmla="*/ 370002 h 370002"/>
                <a:gd name="connsiteX4" fmla="*/ 171217 w 171216"/>
                <a:gd name="connsiteY4" fmla="*/ 0 h 370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16" h="370002">
                  <a:moveTo>
                    <a:pt x="171217" y="0"/>
                  </a:moveTo>
                  <a:lnTo>
                    <a:pt x="0" y="0"/>
                  </a:lnTo>
                  <a:lnTo>
                    <a:pt x="0" y="370002"/>
                  </a:lnTo>
                  <a:lnTo>
                    <a:pt x="171217" y="370002"/>
                  </a:lnTo>
                  <a:lnTo>
                    <a:pt x="171217" y="0"/>
                  </a:lnTo>
                  <a:close/>
                </a:path>
              </a:pathLst>
            </a:custGeom>
            <a:noFill/>
            <a:ln w="43815" cap="rnd">
              <a:solidFill>
                <a:schemeClr val="tx1"/>
              </a:solidFill>
              <a:prstDash val="solid"/>
              <a:round/>
            </a:ln>
          </p:spPr>
          <p:txBody>
            <a:bodyPr rtlCol="0" anchor="ctr"/>
            <a:lstStyle/>
            <a:p>
              <a:endParaRPr lang="en-GB"/>
            </a:p>
          </p:txBody>
        </p:sp>
        <p:sp>
          <p:nvSpPr>
            <p:cNvPr id="74" name="Freeform 73">
              <a:extLst>
                <a:ext uri="{FF2B5EF4-FFF2-40B4-BE49-F238E27FC236}">
                  <a16:creationId xmlns:a16="http://schemas.microsoft.com/office/drawing/2014/main" id="{CF8B5C62-13A6-6630-072B-F19C256070AC}"/>
                </a:ext>
              </a:extLst>
            </p:cNvPr>
            <p:cNvSpPr/>
            <p:nvPr/>
          </p:nvSpPr>
          <p:spPr>
            <a:xfrm>
              <a:off x="5332908" y="-1070643"/>
              <a:ext cx="171216" cy="564434"/>
            </a:xfrm>
            <a:custGeom>
              <a:avLst/>
              <a:gdLst>
                <a:gd name="connsiteX0" fmla="*/ 171217 w 171216"/>
                <a:gd name="connsiteY0" fmla="*/ 0 h 564434"/>
                <a:gd name="connsiteX1" fmla="*/ 0 w 171216"/>
                <a:gd name="connsiteY1" fmla="*/ 0 h 564434"/>
                <a:gd name="connsiteX2" fmla="*/ 0 w 171216"/>
                <a:gd name="connsiteY2" fmla="*/ 564435 h 564434"/>
                <a:gd name="connsiteX3" fmla="*/ 171217 w 171216"/>
                <a:gd name="connsiteY3" fmla="*/ 564435 h 564434"/>
                <a:gd name="connsiteX4" fmla="*/ 171217 w 171216"/>
                <a:gd name="connsiteY4" fmla="*/ 0 h 5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16" h="564434">
                  <a:moveTo>
                    <a:pt x="171217" y="0"/>
                  </a:moveTo>
                  <a:lnTo>
                    <a:pt x="0" y="0"/>
                  </a:lnTo>
                  <a:lnTo>
                    <a:pt x="0" y="564435"/>
                  </a:lnTo>
                  <a:lnTo>
                    <a:pt x="171217" y="564435"/>
                  </a:lnTo>
                  <a:lnTo>
                    <a:pt x="171217" y="0"/>
                  </a:lnTo>
                  <a:close/>
                </a:path>
              </a:pathLst>
            </a:custGeom>
            <a:noFill/>
            <a:ln w="43815" cap="rnd">
              <a:solidFill>
                <a:schemeClr val="tx1"/>
              </a:solidFill>
              <a:prstDash val="solid"/>
              <a:round/>
            </a:ln>
          </p:spPr>
          <p:txBody>
            <a:bodyPr rtlCol="0" anchor="ctr"/>
            <a:lstStyle/>
            <a:p>
              <a:endParaRPr lang="en-GB"/>
            </a:p>
          </p:txBody>
        </p:sp>
        <p:sp>
          <p:nvSpPr>
            <p:cNvPr id="75" name="Freeform 74">
              <a:extLst>
                <a:ext uri="{FF2B5EF4-FFF2-40B4-BE49-F238E27FC236}">
                  <a16:creationId xmlns:a16="http://schemas.microsoft.com/office/drawing/2014/main" id="{938067C6-E624-B072-E852-9DF5BD88B4C4}"/>
                </a:ext>
              </a:extLst>
            </p:cNvPr>
            <p:cNvSpPr/>
            <p:nvPr/>
          </p:nvSpPr>
          <p:spPr>
            <a:xfrm>
              <a:off x="4719139" y="-506208"/>
              <a:ext cx="873495" cy="14509"/>
            </a:xfrm>
            <a:custGeom>
              <a:avLst/>
              <a:gdLst>
                <a:gd name="connsiteX0" fmla="*/ 0 w 873495"/>
                <a:gd name="connsiteY0" fmla="*/ 0 h 14509"/>
                <a:gd name="connsiteX1" fmla="*/ 873495 w 873495"/>
                <a:gd name="connsiteY1" fmla="*/ 0 h 14509"/>
              </a:gdLst>
              <a:ahLst/>
              <a:cxnLst>
                <a:cxn ang="0">
                  <a:pos x="connsiteX0" y="connsiteY0"/>
                </a:cxn>
                <a:cxn ang="0">
                  <a:pos x="connsiteX1" y="connsiteY1"/>
                </a:cxn>
              </a:cxnLst>
              <a:rect l="l" t="t" r="r" b="b"/>
              <a:pathLst>
                <a:path w="873495" h="14509">
                  <a:moveTo>
                    <a:pt x="0" y="0"/>
                  </a:moveTo>
                  <a:lnTo>
                    <a:pt x="873495" y="0"/>
                  </a:lnTo>
                </a:path>
              </a:pathLst>
            </a:custGeom>
            <a:ln w="43815" cap="rnd">
              <a:solidFill>
                <a:schemeClr val="tx1"/>
              </a:solidFill>
              <a:prstDash val="solid"/>
              <a:round/>
            </a:ln>
          </p:spPr>
          <p:txBody>
            <a:bodyPr rtlCol="0" anchor="ctr"/>
            <a:lstStyle/>
            <a:p>
              <a:endParaRPr lang="en-GB"/>
            </a:p>
          </p:txBody>
        </p:sp>
        <p:sp>
          <p:nvSpPr>
            <p:cNvPr id="76" name="Freeform 75">
              <a:extLst>
                <a:ext uri="{FF2B5EF4-FFF2-40B4-BE49-F238E27FC236}">
                  <a16:creationId xmlns:a16="http://schemas.microsoft.com/office/drawing/2014/main" id="{9DFBB187-14A8-1D2F-C591-B397215E6038}"/>
                </a:ext>
              </a:extLst>
            </p:cNvPr>
            <p:cNvSpPr/>
            <p:nvPr/>
          </p:nvSpPr>
          <p:spPr>
            <a:xfrm>
              <a:off x="4887454" y="-1283938"/>
              <a:ext cx="532512" cy="399021"/>
            </a:xfrm>
            <a:custGeom>
              <a:avLst/>
              <a:gdLst>
                <a:gd name="connsiteX0" fmla="*/ 0 w 532512"/>
                <a:gd name="connsiteY0" fmla="*/ 399022 h 399021"/>
                <a:gd name="connsiteX1" fmla="*/ 532513 w 532512"/>
                <a:gd name="connsiteY1" fmla="*/ 0 h 399021"/>
              </a:gdLst>
              <a:ahLst/>
              <a:cxnLst>
                <a:cxn ang="0">
                  <a:pos x="connsiteX0" y="connsiteY0"/>
                </a:cxn>
                <a:cxn ang="0">
                  <a:pos x="connsiteX1" y="connsiteY1"/>
                </a:cxn>
              </a:cxnLst>
              <a:rect l="l" t="t" r="r" b="b"/>
              <a:pathLst>
                <a:path w="532512" h="399021">
                  <a:moveTo>
                    <a:pt x="0" y="399022"/>
                  </a:moveTo>
                  <a:cubicBezTo>
                    <a:pt x="113177" y="345335"/>
                    <a:pt x="367100" y="208942"/>
                    <a:pt x="532513" y="0"/>
                  </a:cubicBezTo>
                </a:path>
              </a:pathLst>
            </a:custGeom>
            <a:noFill/>
            <a:ln w="43815" cap="rnd">
              <a:solidFill>
                <a:srgbClr val="00B14C"/>
              </a:solidFill>
              <a:prstDash val="solid"/>
              <a:round/>
            </a:ln>
          </p:spPr>
          <p:txBody>
            <a:bodyPr rtlCol="0" anchor="ctr"/>
            <a:lstStyle/>
            <a:p>
              <a:endParaRPr lang="en-GB"/>
            </a:p>
          </p:txBody>
        </p:sp>
        <p:sp>
          <p:nvSpPr>
            <p:cNvPr id="77" name="Freeform 76">
              <a:extLst>
                <a:ext uri="{FF2B5EF4-FFF2-40B4-BE49-F238E27FC236}">
                  <a16:creationId xmlns:a16="http://schemas.microsoft.com/office/drawing/2014/main" id="{E8AA0582-12F0-F55E-FDB6-FA8AD500A68C}"/>
                </a:ext>
              </a:extLst>
            </p:cNvPr>
            <p:cNvSpPr/>
            <p:nvPr/>
          </p:nvSpPr>
          <p:spPr>
            <a:xfrm>
              <a:off x="5321300" y="-1286840"/>
              <a:ext cx="104471" cy="95765"/>
            </a:xfrm>
            <a:custGeom>
              <a:avLst/>
              <a:gdLst>
                <a:gd name="connsiteX0" fmla="*/ 0 w 104471"/>
                <a:gd name="connsiteY0" fmla="*/ 5804 h 95765"/>
                <a:gd name="connsiteX1" fmla="*/ 101569 w 104471"/>
                <a:gd name="connsiteY1" fmla="*/ 0 h 95765"/>
                <a:gd name="connsiteX2" fmla="*/ 104471 w 104471"/>
                <a:gd name="connsiteY2" fmla="*/ 95765 h 95765"/>
              </a:gdLst>
              <a:ahLst/>
              <a:cxnLst>
                <a:cxn ang="0">
                  <a:pos x="connsiteX0" y="connsiteY0"/>
                </a:cxn>
                <a:cxn ang="0">
                  <a:pos x="connsiteX1" y="connsiteY1"/>
                </a:cxn>
                <a:cxn ang="0">
                  <a:pos x="connsiteX2" y="connsiteY2"/>
                </a:cxn>
              </a:cxnLst>
              <a:rect l="l" t="t" r="r" b="b"/>
              <a:pathLst>
                <a:path w="104471" h="95765">
                  <a:moveTo>
                    <a:pt x="0" y="5804"/>
                  </a:moveTo>
                  <a:lnTo>
                    <a:pt x="101569" y="0"/>
                  </a:lnTo>
                  <a:lnTo>
                    <a:pt x="104471" y="95765"/>
                  </a:lnTo>
                </a:path>
              </a:pathLst>
            </a:custGeom>
            <a:noFill/>
            <a:ln w="43815" cap="rnd">
              <a:solidFill>
                <a:srgbClr val="00B14C"/>
              </a:solidFill>
              <a:prstDash val="solid"/>
              <a:round/>
            </a:ln>
          </p:spPr>
          <p:txBody>
            <a:bodyPr rtlCol="0" anchor="ctr"/>
            <a:lstStyle/>
            <a:p>
              <a:endParaRPr lang="en-GB"/>
            </a:p>
          </p:txBody>
        </p:sp>
      </p:grpSp>
      <p:sp>
        <p:nvSpPr>
          <p:cNvPr id="93" name="TextBox 92">
            <a:extLst>
              <a:ext uri="{FF2B5EF4-FFF2-40B4-BE49-F238E27FC236}">
                <a16:creationId xmlns:a16="http://schemas.microsoft.com/office/drawing/2014/main" id="{C3E010FF-D18D-8A85-5549-5876B3180001}"/>
              </a:ext>
            </a:extLst>
          </p:cNvPr>
          <p:cNvSpPr txBox="1"/>
          <p:nvPr/>
        </p:nvSpPr>
        <p:spPr>
          <a:xfrm>
            <a:off x="1798243" y="2582969"/>
            <a:ext cx="1828645" cy="1200329"/>
          </a:xfrm>
          <a:prstGeom prst="rect">
            <a:avLst/>
          </a:prstGeom>
          <a:noFill/>
        </p:spPr>
        <p:txBody>
          <a:bodyPr wrap="square">
            <a:spAutoFit/>
          </a:bodyPr>
          <a:lstStyle/>
          <a:p>
            <a:r>
              <a:rPr lang="en-GB" b="1" spc="100">
                <a:solidFill>
                  <a:schemeClr val="accent1"/>
                </a:solidFill>
                <a:latin typeface="+mj-lt"/>
              </a:rPr>
              <a:t>TOP 25</a:t>
            </a:r>
            <a:r>
              <a:rPr lang="en-GB">
                <a:solidFill>
                  <a:schemeClr val="bg1"/>
                </a:solidFill>
              </a:rPr>
              <a:t> </a:t>
            </a:r>
            <a:br>
              <a:rPr lang="en-GB">
                <a:solidFill>
                  <a:schemeClr val="bg1"/>
                </a:solidFill>
              </a:rPr>
            </a:br>
            <a:r>
              <a:rPr lang="en-US" sz="1800" spc="-30">
                <a:solidFill>
                  <a:schemeClr val="bg1"/>
                </a:solidFill>
                <a:ea typeface="Lato" panose="020F0502020204030203" pitchFamily="34" charset="0"/>
                <a:cs typeface="Lato" panose="020F0502020204030203" pitchFamily="34" charset="0"/>
                <a:sym typeface="Lato"/>
              </a:rPr>
              <a:t>Cybersecurity </a:t>
            </a:r>
            <a:br>
              <a:rPr lang="en-US" sz="1800" spc="-30">
                <a:solidFill>
                  <a:schemeClr val="bg1"/>
                </a:solidFill>
                <a:ea typeface="Lato" panose="020F0502020204030203" pitchFamily="34" charset="0"/>
                <a:cs typeface="Lato" panose="020F0502020204030203" pitchFamily="34" charset="0"/>
                <a:sym typeface="Lato"/>
              </a:rPr>
            </a:br>
            <a:r>
              <a:rPr lang="en-US" sz="1800" spc="-30">
                <a:solidFill>
                  <a:schemeClr val="bg1"/>
                </a:solidFill>
                <a:ea typeface="Lato" panose="020F0502020204030203" pitchFamily="34" charset="0"/>
                <a:cs typeface="Lato" panose="020F0502020204030203" pitchFamily="34" charset="0"/>
                <a:sym typeface="Lato"/>
              </a:rPr>
              <a:t>Companies in</a:t>
            </a:r>
            <a:br>
              <a:rPr lang="en-US" sz="1800" spc="-30">
                <a:solidFill>
                  <a:schemeClr val="bg1"/>
                </a:solidFill>
                <a:ea typeface="Lato" panose="020F0502020204030203" pitchFamily="34" charset="0"/>
                <a:cs typeface="Lato" panose="020F0502020204030203" pitchFamily="34" charset="0"/>
                <a:sym typeface="Lato"/>
              </a:rPr>
            </a:br>
            <a:r>
              <a:rPr lang="en-US" sz="1800" spc="-30">
                <a:solidFill>
                  <a:schemeClr val="bg1"/>
                </a:solidFill>
                <a:ea typeface="Lato" panose="020F0502020204030203" pitchFamily="34" charset="0"/>
                <a:cs typeface="Lato" panose="020F0502020204030203" pitchFamily="34" charset="0"/>
                <a:sym typeface="Lato"/>
              </a:rPr>
              <a:t>2020 (#6)</a:t>
            </a:r>
          </a:p>
        </p:txBody>
      </p:sp>
      <p:pic>
        <p:nvPicPr>
          <p:cNvPr id="94" name="Graphic 93">
            <a:extLst>
              <a:ext uri="{FF2B5EF4-FFF2-40B4-BE49-F238E27FC236}">
                <a16:creationId xmlns:a16="http://schemas.microsoft.com/office/drawing/2014/main" id="{E507F699-EE79-5179-3140-F96F98AE04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3952" y="2728880"/>
            <a:ext cx="594427" cy="661972"/>
          </a:xfrm>
          <a:prstGeom prst="rect">
            <a:avLst/>
          </a:prstGeom>
        </p:spPr>
      </p:pic>
      <p:sp>
        <p:nvSpPr>
          <p:cNvPr id="95" name="TextBox 94">
            <a:extLst>
              <a:ext uri="{FF2B5EF4-FFF2-40B4-BE49-F238E27FC236}">
                <a16:creationId xmlns:a16="http://schemas.microsoft.com/office/drawing/2014/main" id="{349FC300-40F2-252C-4670-C05D68E2139F}"/>
              </a:ext>
            </a:extLst>
          </p:cNvPr>
          <p:cNvSpPr txBox="1"/>
          <p:nvPr/>
        </p:nvSpPr>
        <p:spPr>
          <a:xfrm>
            <a:off x="4038420" y="2726961"/>
            <a:ext cx="2108048" cy="923330"/>
          </a:xfrm>
          <a:prstGeom prst="rect">
            <a:avLst/>
          </a:prstGeom>
          <a:noFill/>
        </p:spPr>
        <p:txBody>
          <a:bodyPr wrap="square">
            <a:spAutoFit/>
          </a:bodyPr>
          <a:lstStyle/>
          <a:p>
            <a:r>
              <a:rPr lang="en-GB" b="1" spc="100">
                <a:solidFill>
                  <a:schemeClr val="accent1"/>
                </a:solidFill>
                <a:latin typeface="+mj-lt"/>
              </a:rPr>
              <a:t>63</a:t>
            </a:r>
          </a:p>
          <a:p>
            <a:r>
              <a:rPr lang="en-GB"/>
              <a:t>Patents Granted.</a:t>
            </a:r>
            <a:br>
              <a:rPr lang="en-GB"/>
            </a:br>
            <a:r>
              <a:rPr lang="en-GB"/>
              <a:t>25 Pending</a:t>
            </a:r>
          </a:p>
        </p:txBody>
      </p:sp>
      <p:pic>
        <p:nvPicPr>
          <p:cNvPr id="96" name="Graphic 95">
            <a:extLst>
              <a:ext uri="{FF2B5EF4-FFF2-40B4-BE49-F238E27FC236}">
                <a16:creationId xmlns:a16="http://schemas.microsoft.com/office/drawing/2014/main" id="{613E6B8C-A240-7B9B-D042-7E7DCAEB623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59737" y="2711748"/>
            <a:ext cx="674745" cy="648541"/>
          </a:xfrm>
          <a:prstGeom prst="rect">
            <a:avLst/>
          </a:prstGeom>
        </p:spPr>
      </p:pic>
      <p:grpSp>
        <p:nvGrpSpPr>
          <p:cNvPr id="6" name="Group 5">
            <a:extLst>
              <a:ext uri="{FF2B5EF4-FFF2-40B4-BE49-F238E27FC236}">
                <a16:creationId xmlns:a16="http://schemas.microsoft.com/office/drawing/2014/main" id="{F5D4E550-09E8-8ACF-ED53-66AD9A261B82}"/>
              </a:ext>
            </a:extLst>
          </p:cNvPr>
          <p:cNvGrpSpPr/>
          <p:nvPr/>
        </p:nvGrpSpPr>
        <p:grpSpPr>
          <a:xfrm>
            <a:off x="6075239" y="167602"/>
            <a:ext cx="1208978" cy="259136"/>
            <a:chOff x="588861" y="8950826"/>
            <a:chExt cx="1430622" cy="306644"/>
          </a:xfrm>
        </p:grpSpPr>
        <p:sp>
          <p:nvSpPr>
            <p:cNvPr id="78" name="Text Placeholder 20">
              <a:hlinkClick r:id="rId6" action="ppaction://hlinksldjump"/>
              <a:extLst>
                <a:ext uri="{FF2B5EF4-FFF2-40B4-BE49-F238E27FC236}">
                  <a16:creationId xmlns:a16="http://schemas.microsoft.com/office/drawing/2014/main" id="{C7C362BC-15DB-A79B-6371-B500AB3286A5}"/>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79" name="Graphic 78" descr="Arrow Right with solid fill">
              <a:extLst>
                <a:ext uri="{FF2B5EF4-FFF2-40B4-BE49-F238E27FC236}">
                  <a16:creationId xmlns:a16="http://schemas.microsoft.com/office/drawing/2014/main" id="{8A5C975B-1C40-6383-5E00-12F98959150F}"/>
                </a:ext>
              </a:extLst>
            </p:cNvPr>
            <p:cNvPicPr>
              <a:picLocks noChangeAspect="1"/>
            </p:cNvPicPr>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l="36007"/>
            <a:stretch/>
          </p:blipFill>
          <p:spPr>
            <a:xfrm rot="10800000">
              <a:off x="687470" y="8950826"/>
              <a:ext cx="196230" cy="306644"/>
            </a:xfrm>
            <a:prstGeom prst="rect">
              <a:avLst/>
            </a:prstGeom>
          </p:spPr>
        </p:pic>
      </p:grpSp>
      <p:sp>
        <p:nvSpPr>
          <p:cNvPr id="2" name="Arrow: Pentagon 107">
            <a:extLst>
              <a:ext uri="{FF2B5EF4-FFF2-40B4-BE49-F238E27FC236}">
                <a16:creationId xmlns:a16="http://schemas.microsoft.com/office/drawing/2014/main" id="{067C84BA-C7C1-AD9A-2FC1-048BE941FB7B}"/>
              </a:ext>
            </a:extLst>
          </p:cNvPr>
          <p:cNvSpPr/>
          <p:nvPr/>
        </p:nvSpPr>
        <p:spPr>
          <a:xfrm rot="10800000" flipH="1" flipV="1">
            <a:off x="7559674" y="2832305"/>
            <a:ext cx="3970687" cy="1025553"/>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Stats to be updated if required</a:t>
            </a:r>
            <a:endParaRPr lang="en-GB" sz="1600">
              <a:solidFill>
                <a:schemeClr val="tx1"/>
              </a:solidFill>
              <a:latin typeface="Lato" panose="020F0502020204030203" pitchFamily="34" charset="77"/>
            </a:endParaRPr>
          </a:p>
        </p:txBody>
      </p:sp>
    </p:spTree>
    <p:extLst>
      <p:ext uri="{BB962C8B-B14F-4D97-AF65-F5344CB8AC3E}">
        <p14:creationId xmlns:p14="http://schemas.microsoft.com/office/powerpoint/2010/main" val="387067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5C61111-01D1-BACC-805F-99637CC57AF8}"/>
              </a:ext>
            </a:extLst>
          </p:cNvPr>
          <p:cNvSpPr>
            <a:spLocks noGrp="1"/>
          </p:cNvSpPr>
          <p:nvPr>
            <p:ph type="body" idx="1"/>
          </p:nvPr>
        </p:nvSpPr>
        <p:spPr>
          <a:xfrm>
            <a:off x="657601" y="4777199"/>
            <a:ext cx="4096313" cy="434033"/>
          </a:xfrm>
        </p:spPr>
        <p:txBody>
          <a:bodyPr/>
          <a:lstStyle/>
          <a:p>
            <a:r>
              <a:rPr lang="en-GB"/>
              <a:t>NAME</a:t>
            </a:r>
          </a:p>
        </p:txBody>
      </p:sp>
      <p:sp>
        <p:nvSpPr>
          <p:cNvPr id="9" name="Text Placeholder 8">
            <a:extLst>
              <a:ext uri="{FF2B5EF4-FFF2-40B4-BE49-F238E27FC236}">
                <a16:creationId xmlns:a16="http://schemas.microsoft.com/office/drawing/2014/main" id="{15D98C8C-52FB-C8AF-B898-32AB3F34048C}"/>
              </a:ext>
            </a:extLst>
          </p:cNvPr>
          <p:cNvSpPr>
            <a:spLocks noGrp="1"/>
          </p:cNvSpPr>
          <p:nvPr>
            <p:ph type="body" idx="14"/>
          </p:nvPr>
        </p:nvSpPr>
        <p:spPr>
          <a:xfrm>
            <a:off x="657601" y="6072264"/>
            <a:ext cx="4096313" cy="304200"/>
          </a:xfrm>
        </p:spPr>
        <p:txBody>
          <a:bodyPr/>
          <a:lstStyle/>
          <a:p>
            <a:r>
              <a:rPr lang="en-GB"/>
              <a:t>EMAIL: [add email]</a:t>
            </a:r>
          </a:p>
        </p:txBody>
      </p:sp>
      <p:sp>
        <p:nvSpPr>
          <p:cNvPr id="10" name="Text Placeholder 9">
            <a:extLst>
              <a:ext uri="{FF2B5EF4-FFF2-40B4-BE49-F238E27FC236}">
                <a16:creationId xmlns:a16="http://schemas.microsoft.com/office/drawing/2014/main" id="{E6496955-20F4-E223-7275-7C973656978C}"/>
              </a:ext>
            </a:extLst>
          </p:cNvPr>
          <p:cNvSpPr>
            <a:spLocks noGrp="1"/>
          </p:cNvSpPr>
          <p:nvPr>
            <p:ph type="body" idx="15"/>
          </p:nvPr>
        </p:nvSpPr>
        <p:spPr>
          <a:xfrm>
            <a:off x="657601" y="6515920"/>
            <a:ext cx="4096313" cy="304200"/>
          </a:xfrm>
        </p:spPr>
        <p:txBody>
          <a:bodyPr/>
          <a:lstStyle/>
          <a:p>
            <a:r>
              <a:rPr lang="en-GB"/>
              <a:t>PHONE NUMBER: [add phone number]</a:t>
            </a:r>
          </a:p>
        </p:txBody>
      </p:sp>
      <p:sp>
        <p:nvSpPr>
          <p:cNvPr id="11" name="Text Placeholder 10">
            <a:extLst>
              <a:ext uri="{FF2B5EF4-FFF2-40B4-BE49-F238E27FC236}">
                <a16:creationId xmlns:a16="http://schemas.microsoft.com/office/drawing/2014/main" id="{C191AE1C-4073-BCF6-44B4-10FD4AAD54ED}"/>
              </a:ext>
            </a:extLst>
          </p:cNvPr>
          <p:cNvSpPr>
            <a:spLocks noGrp="1"/>
          </p:cNvSpPr>
          <p:nvPr>
            <p:ph type="body" idx="16"/>
          </p:nvPr>
        </p:nvSpPr>
        <p:spPr>
          <a:xfrm>
            <a:off x="657601" y="5233581"/>
            <a:ext cx="4096313" cy="434033"/>
          </a:xfrm>
        </p:spPr>
        <p:txBody>
          <a:bodyPr/>
          <a:lstStyle/>
          <a:p>
            <a:r>
              <a:rPr lang="en-GB"/>
              <a:t>TITLE</a:t>
            </a:r>
          </a:p>
        </p:txBody>
      </p:sp>
      <p:sp>
        <p:nvSpPr>
          <p:cNvPr id="41" name="Picture Placeholder 40">
            <a:extLst>
              <a:ext uri="{FF2B5EF4-FFF2-40B4-BE49-F238E27FC236}">
                <a16:creationId xmlns:a16="http://schemas.microsoft.com/office/drawing/2014/main" id="{B879C5BC-2487-24EA-BE31-2D5E5883502D}"/>
              </a:ext>
            </a:extLst>
          </p:cNvPr>
          <p:cNvSpPr>
            <a:spLocks noGrp="1"/>
          </p:cNvSpPr>
          <p:nvPr>
            <p:ph type="pic" sz="quarter" idx="10"/>
          </p:nvPr>
        </p:nvSpPr>
        <p:spPr>
          <a:xfrm>
            <a:off x="645528" y="2402612"/>
            <a:ext cx="1800000" cy="1800000"/>
          </a:xfrm>
        </p:spPr>
        <p:txBody>
          <a:bodyPr/>
          <a:lstStyle/>
          <a:p>
            <a:endParaRPr lang="en-US"/>
          </a:p>
        </p:txBody>
      </p:sp>
      <p:sp>
        <p:nvSpPr>
          <p:cNvPr id="4" name="Slide Number Placeholder 3">
            <a:extLst>
              <a:ext uri="{FF2B5EF4-FFF2-40B4-BE49-F238E27FC236}">
                <a16:creationId xmlns:a16="http://schemas.microsoft.com/office/drawing/2014/main" id="{3BB390D9-237E-94E4-7252-A30F9B211D7A}"/>
              </a:ext>
            </a:extLst>
          </p:cNvPr>
          <p:cNvSpPr>
            <a:spLocks noGrp="1"/>
          </p:cNvSpPr>
          <p:nvPr>
            <p:ph type="sldNum" sz="quarter" idx="4"/>
          </p:nvPr>
        </p:nvSpPr>
        <p:spPr>
          <a:xfrm>
            <a:off x="5697352" y="10043112"/>
            <a:ext cx="1701800" cy="569913"/>
          </a:xfrm>
        </p:spPr>
        <p:txBody>
          <a:bodyPr/>
          <a:lstStyle/>
          <a:p>
            <a:fld id="{BFED2ECA-2287-224B-9022-53D385F324B0}" type="slidenum">
              <a:rPr lang="en-GB" smtClean="0"/>
              <a:pPr/>
              <a:t>45</a:t>
            </a:fld>
            <a:endParaRPr lang="en-GB"/>
          </a:p>
        </p:txBody>
      </p:sp>
      <p:sp>
        <p:nvSpPr>
          <p:cNvPr id="3" name="Arrow: Pentagon 107">
            <a:extLst>
              <a:ext uri="{FF2B5EF4-FFF2-40B4-BE49-F238E27FC236}">
                <a16:creationId xmlns:a16="http://schemas.microsoft.com/office/drawing/2014/main" id="{73AF9960-9B88-CE38-6860-AB0BD2FC8B51}"/>
              </a:ext>
            </a:extLst>
          </p:cNvPr>
          <p:cNvSpPr/>
          <p:nvPr/>
        </p:nvSpPr>
        <p:spPr>
          <a:xfrm rot="10800000" flipH="1" flipV="1">
            <a:off x="-2421323" y="2696257"/>
            <a:ext cx="2421323" cy="1506355"/>
          </a:xfrm>
          <a:prstGeom prst="homePlate">
            <a:avLst>
              <a:gd name="adj" fmla="val 257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Add your photo or LinkedIn QR code here</a:t>
            </a:r>
            <a:endParaRPr lang="en-GB" sz="1600">
              <a:solidFill>
                <a:schemeClr val="tx1"/>
              </a:solidFill>
              <a:latin typeface="Lato" panose="020F0502020204030203" pitchFamily="34" charset="77"/>
            </a:endParaRPr>
          </a:p>
        </p:txBody>
      </p:sp>
      <p:sp>
        <p:nvSpPr>
          <p:cNvPr id="20" name="Text Placeholder 6">
            <a:extLst>
              <a:ext uri="{FF2B5EF4-FFF2-40B4-BE49-F238E27FC236}">
                <a16:creationId xmlns:a16="http://schemas.microsoft.com/office/drawing/2014/main" id="{EEFA6039-5A1C-1935-1AFE-43F66009FB56}"/>
              </a:ext>
            </a:extLst>
          </p:cNvPr>
          <p:cNvSpPr txBox="1">
            <a:spLocks/>
          </p:cNvSpPr>
          <p:nvPr/>
        </p:nvSpPr>
        <p:spPr>
          <a:xfrm>
            <a:off x="657601" y="4433987"/>
            <a:ext cx="4096313" cy="434033"/>
          </a:xfrm>
          <a:prstGeom prst="rect">
            <a:avLst/>
          </a:prstGeom>
        </p:spPr>
        <p:txBody>
          <a:bodyPr anchor="ctr">
            <a:noAutofit/>
          </a:bodyPr>
          <a:lstStyle>
            <a:lvl1pPr marL="0" indent="0" algn="l" defTabSz="567019" rtl="0" eaLnBrk="1" latinLnBrk="0" hangingPunct="1">
              <a:lnSpc>
                <a:spcPct val="90000"/>
              </a:lnSpc>
              <a:spcBef>
                <a:spcPts val="620"/>
              </a:spcBef>
              <a:buFont typeface="Arial" panose="020B0604020202020204" pitchFamily="34" charset="0"/>
              <a:buNone/>
              <a:defRPr sz="1600" b="0" i="0" kern="1200" cap="all" baseline="0">
                <a:solidFill>
                  <a:schemeClr val="bg1"/>
                </a:solidFill>
                <a:latin typeface="Lato" panose="020F0502020204030203" pitchFamily="34" charset="77"/>
                <a:ea typeface="+mn-ea"/>
                <a:cs typeface="+mn-cs"/>
              </a:defRPr>
            </a:lvl1pPr>
            <a:lvl2pPr marL="457219" indent="0" algn="l" defTabSz="567019" rtl="0" eaLnBrk="1" latinLnBrk="0" hangingPunct="1">
              <a:lnSpc>
                <a:spcPct val="90000"/>
              </a:lnSpc>
              <a:spcBef>
                <a:spcPts val="310"/>
              </a:spcBef>
              <a:buFont typeface="Arial" panose="020B0604020202020204" pitchFamily="34" charset="0"/>
              <a:buNone/>
              <a:defRPr sz="2000" kern="1200">
                <a:solidFill>
                  <a:schemeClr val="tx1">
                    <a:tint val="75000"/>
                  </a:schemeClr>
                </a:solidFill>
                <a:latin typeface="+mn-lt"/>
                <a:ea typeface="+mn-ea"/>
                <a:cs typeface="+mn-cs"/>
              </a:defRPr>
            </a:lvl2pPr>
            <a:lvl3pPr marL="914436" indent="0" algn="l" defTabSz="567019" rtl="0" eaLnBrk="1" latinLnBrk="0" hangingPunct="1">
              <a:lnSpc>
                <a:spcPct val="90000"/>
              </a:lnSpc>
              <a:spcBef>
                <a:spcPts val="310"/>
              </a:spcBef>
              <a:buFont typeface="Arial" panose="020B0604020202020204" pitchFamily="34" charset="0"/>
              <a:buNone/>
              <a:defRPr sz="1800" kern="1200">
                <a:solidFill>
                  <a:schemeClr val="tx1">
                    <a:tint val="75000"/>
                  </a:schemeClr>
                </a:solidFill>
                <a:latin typeface="+mn-lt"/>
                <a:ea typeface="+mn-ea"/>
                <a:cs typeface="+mn-cs"/>
              </a:defRPr>
            </a:lvl3pPr>
            <a:lvl4pPr marL="1371654" indent="0" algn="l" defTabSz="567019" rtl="0" eaLnBrk="1" latinLnBrk="0" hangingPunct="1">
              <a:lnSpc>
                <a:spcPct val="90000"/>
              </a:lnSpc>
              <a:spcBef>
                <a:spcPts val="310"/>
              </a:spcBef>
              <a:buFont typeface="Arial" panose="020B0604020202020204" pitchFamily="34" charset="0"/>
              <a:buNone/>
              <a:defRPr sz="1600" kern="1200">
                <a:solidFill>
                  <a:schemeClr val="tx1">
                    <a:tint val="75000"/>
                  </a:schemeClr>
                </a:solidFill>
                <a:latin typeface="+mn-lt"/>
                <a:ea typeface="+mn-ea"/>
                <a:cs typeface="+mn-cs"/>
              </a:defRPr>
            </a:lvl4pPr>
            <a:lvl5pPr marL="1828873" indent="0" algn="l" defTabSz="567019" rtl="0" eaLnBrk="1" latinLnBrk="0" hangingPunct="1">
              <a:lnSpc>
                <a:spcPct val="90000"/>
              </a:lnSpc>
              <a:spcBef>
                <a:spcPts val="310"/>
              </a:spcBef>
              <a:buFont typeface="Arial" panose="020B0604020202020204" pitchFamily="34" charset="0"/>
              <a:buNone/>
              <a:defRPr sz="1600" kern="1200">
                <a:solidFill>
                  <a:schemeClr val="tx1">
                    <a:tint val="75000"/>
                  </a:schemeClr>
                </a:solidFill>
                <a:latin typeface="+mn-lt"/>
                <a:ea typeface="+mn-ea"/>
                <a:cs typeface="+mn-cs"/>
              </a:defRPr>
            </a:lvl5pPr>
            <a:lvl6pPr marL="2286092" indent="0" algn="l" defTabSz="567019" rtl="0" eaLnBrk="1" latinLnBrk="0" hangingPunct="1">
              <a:lnSpc>
                <a:spcPct val="90000"/>
              </a:lnSpc>
              <a:spcBef>
                <a:spcPts val="310"/>
              </a:spcBef>
              <a:buFont typeface="Arial" panose="020B0604020202020204" pitchFamily="34" charset="0"/>
              <a:buNone/>
              <a:defRPr sz="1600" kern="1200">
                <a:solidFill>
                  <a:schemeClr val="tx1">
                    <a:tint val="75000"/>
                  </a:schemeClr>
                </a:solidFill>
                <a:latin typeface="+mn-lt"/>
                <a:ea typeface="+mn-ea"/>
                <a:cs typeface="+mn-cs"/>
              </a:defRPr>
            </a:lvl6pPr>
            <a:lvl7pPr marL="2743308" indent="0" algn="l" defTabSz="567019" rtl="0" eaLnBrk="1" latinLnBrk="0" hangingPunct="1">
              <a:lnSpc>
                <a:spcPct val="90000"/>
              </a:lnSpc>
              <a:spcBef>
                <a:spcPts val="310"/>
              </a:spcBef>
              <a:buFont typeface="Arial" panose="020B0604020202020204" pitchFamily="34" charset="0"/>
              <a:buNone/>
              <a:defRPr sz="1600" kern="1200">
                <a:solidFill>
                  <a:schemeClr val="tx1">
                    <a:tint val="75000"/>
                  </a:schemeClr>
                </a:solidFill>
                <a:latin typeface="+mn-lt"/>
                <a:ea typeface="+mn-ea"/>
                <a:cs typeface="+mn-cs"/>
              </a:defRPr>
            </a:lvl7pPr>
            <a:lvl8pPr marL="3200527" indent="0" algn="l" defTabSz="567019" rtl="0" eaLnBrk="1" latinLnBrk="0" hangingPunct="1">
              <a:lnSpc>
                <a:spcPct val="90000"/>
              </a:lnSpc>
              <a:spcBef>
                <a:spcPts val="310"/>
              </a:spcBef>
              <a:buFont typeface="Arial" panose="020B0604020202020204" pitchFamily="34" charset="0"/>
              <a:buNone/>
              <a:defRPr sz="1600" kern="1200">
                <a:solidFill>
                  <a:schemeClr val="tx1">
                    <a:tint val="75000"/>
                  </a:schemeClr>
                </a:solidFill>
                <a:latin typeface="+mn-lt"/>
                <a:ea typeface="+mn-ea"/>
                <a:cs typeface="+mn-cs"/>
              </a:defRPr>
            </a:lvl8pPr>
            <a:lvl9pPr marL="3657746" indent="0" algn="l" defTabSz="567019" rtl="0" eaLnBrk="1" latinLnBrk="0" hangingPunct="1">
              <a:lnSpc>
                <a:spcPct val="90000"/>
              </a:lnSpc>
              <a:spcBef>
                <a:spcPts val="31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sz="1200"/>
              <a:t>FOR MORE INFORMATION Contact:</a:t>
            </a:r>
          </a:p>
        </p:txBody>
      </p:sp>
      <p:sp>
        <p:nvSpPr>
          <p:cNvPr id="2" name="TextBox 1">
            <a:extLst>
              <a:ext uri="{FF2B5EF4-FFF2-40B4-BE49-F238E27FC236}">
                <a16:creationId xmlns:a16="http://schemas.microsoft.com/office/drawing/2014/main" id="{0ED2722D-146B-9355-1AF9-DDE34B86DCD5}"/>
              </a:ext>
            </a:extLst>
          </p:cNvPr>
          <p:cNvSpPr txBox="1"/>
          <p:nvPr/>
        </p:nvSpPr>
        <p:spPr>
          <a:xfrm>
            <a:off x="657601" y="8705010"/>
            <a:ext cx="6287209" cy="1200329"/>
          </a:xfrm>
          <a:prstGeom prst="rect">
            <a:avLst/>
          </a:prstGeom>
          <a:noFill/>
        </p:spPr>
        <p:txBody>
          <a:bodyPr wrap="square" rtlCol="0">
            <a:spAutoFit/>
          </a:bodyPr>
          <a:lstStyle/>
          <a:p>
            <a:r>
              <a:rPr lang="en-SE" sz="900" kern="100">
                <a:solidFill>
                  <a:schemeClr val="bg1"/>
                </a:solidFill>
                <a:effectLst/>
                <a:ea typeface="Calibri" panose="020F0502020204030204" pitchFamily="34" charset="0"/>
                <a:cs typeface="Times New Roman" panose="02020603050405020304" pitchFamily="18" charset="0"/>
              </a:rPr>
              <a:t>This Infoblox Security Assessment report is based on information provided to Infoblox and our own observations during the assessment period. We have conducted the assessment in accordance with generally accepted cybersecurity auditing standards. However, our assessment has limitations, and we cannot guarantee that all vulnerabilities and security issues have been identified. This report is provided for informational purposes only and should not be relied upon as a complete representation of the security of the organization's information systems. We do not accept responsibility for any losses or damages that may arise from the use of this report or any reliance on the findings contained herein. It is important to note that cybersecurity </a:t>
            </a:r>
            <a:r>
              <a:rPr lang="en-US" sz="900" kern="100">
                <a:solidFill>
                  <a:schemeClr val="bg1"/>
                </a:solidFill>
                <a:effectLst/>
                <a:ea typeface="Calibri" panose="020F0502020204030204" pitchFamily="34" charset="0"/>
                <a:cs typeface="Times New Roman" panose="02020603050405020304" pitchFamily="18" charset="0"/>
              </a:rPr>
              <a:t>threats</a:t>
            </a:r>
            <a:r>
              <a:rPr lang="en-SE" sz="900" kern="100">
                <a:solidFill>
                  <a:schemeClr val="bg1"/>
                </a:solidFill>
                <a:effectLst/>
                <a:ea typeface="Calibri" panose="020F0502020204030204" pitchFamily="34" charset="0"/>
                <a:cs typeface="Times New Roman" panose="02020603050405020304" pitchFamily="18" charset="0"/>
              </a:rPr>
              <a:t> are constantly evolving, and the organization's security posture may change at any time. Our findings are accurate as of the date of the assessment and may not reflect the current state of the organization's security posture.</a:t>
            </a:r>
          </a:p>
        </p:txBody>
      </p:sp>
    </p:spTree>
    <p:extLst>
      <p:ext uri="{BB962C8B-B14F-4D97-AF65-F5344CB8AC3E}">
        <p14:creationId xmlns:p14="http://schemas.microsoft.com/office/powerpoint/2010/main" val="424680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Rounded Corners 10">
            <a:extLst>
              <a:ext uri="{FF2B5EF4-FFF2-40B4-BE49-F238E27FC236}">
                <a16:creationId xmlns:a16="http://schemas.microsoft.com/office/drawing/2014/main" id="{10720CDE-5FA9-4865-EA6A-ECD07BBD1733}"/>
              </a:ext>
            </a:extLst>
          </p:cNvPr>
          <p:cNvSpPr/>
          <p:nvPr/>
        </p:nvSpPr>
        <p:spPr>
          <a:xfrm>
            <a:off x="1231646" y="6103731"/>
            <a:ext cx="2275679" cy="1085068"/>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8000" tIns="108000" rIns="612000" bIns="143999" rtlCol="0" anchor="t"/>
          <a:lstStyle/>
          <a:p>
            <a: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t>ZERO DAY </a:t>
            </a:r>
            <a:b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br>
            <a: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t>DNS</a:t>
            </a:r>
          </a:p>
        </p:txBody>
      </p:sp>
      <p:sp>
        <p:nvSpPr>
          <p:cNvPr id="7" name="Title 6">
            <a:extLst>
              <a:ext uri="{FF2B5EF4-FFF2-40B4-BE49-F238E27FC236}">
                <a16:creationId xmlns:a16="http://schemas.microsoft.com/office/drawing/2014/main" id="{12512EFF-159C-DD2F-CA1F-9C88E2F2EF19}"/>
              </a:ext>
            </a:extLst>
          </p:cNvPr>
          <p:cNvSpPr>
            <a:spLocks noGrp="1"/>
          </p:cNvSpPr>
          <p:nvPr>
            <p:ph type="title"/>
          </p:nvPr>
        </p:nvSpPr>
        <p:spPr/>
        <p:txBody>
          <a:bodyPr/>
          <a:lstStyle/>
          <a:p>
            <a:r>
              <a:rPr lang="en-US"/>
              <a:t>EXECUTIVE SUMMARY</a:t>
            </a:r>
          </a:p>
        </p:txBody>
      </p:sp>
      <p:sp>
        <p:nvSpPr>
          <p:cNvPr id="4" name="Slide Number Placeholder 3">
            <a:extLst>
              <a:ext uri="{FF2B5EF4-FFF2-40B4-BE49-F238E27FC236}">
                <a16:creationId xmlns:a16="http://schemas.microsoft.com/office/drawing/2014/main" id="{2FB6A071-C6F0-4C4C-4665-182E9F0BC6B5}"/>
              </a:ext>
            </a:extLst>
          </p:cNvPr>
          <p:cNvSpPr>
            <a:spLocks noGrp="1"/>
          </p:cNvSpPr>
          <p:nvPr>
            <p:ph type="sldNum" sz="quarter" idx="4"/>
          </p:nvPr>
        </p:nvSpPr>
        <p:spPr/>
        <p:txBody>
          <a:bodyPr/>
          <a:lstStyle/>
          <a:p>
            <a:fld id="{BFED2ECA-2287-224B-9022-53D385F324B0}" type="slidenum">
              <a:rPr lang="en-US" smtClean="0"/>
              <a:t>5</a:t>
            </a:fld>
            <a:endParaRPr lang="en-US"/>
          </a:p>
        </p:txBody>
      </p:sp>
      <p:grpSp>
        <p:nvGrpSpPr>
          <p:cNvPr id="5" name="Group 4">
            <a:extLst>
              <a:ext uri="{FF2B5EF4-FFF2-40B4-BE49-F238E27FC236}">
                <a16:creationId xmlns:a16="http://schemas.microsoft.com/office/drawing/2014/main" id="{E7F579DD-AF89-18D3-F0BB-0F5DE5739FD1}"/>
              </a:ext>
            </a:extLst>
          </p:cNvPr>
          <p:cNvGrpSpPr/>
          <p:nvPr/>
        </p:nvGrpSpPr>
        <p:grpSpPr>
          <a:xfrm>
            <a:off x="6075239" y="167602"/>
            <a:ext cx="1208978" cy="259136"/>
            <a:chOff x="588861" y="8950826"/>
            <a:chExt cx="1430622" cy="306644"/>
          </a:xfrm>
        </p:grpSpPr>
        <p:sp>
          <p:nvSpPr>
            <p:cNvPr id="43" name="Text Placeholder 20">
              <a:hlinkClick r:id="rId3" action="ppaction://hlinksldjump"/>
              <a:extLst>
                <a:ext uri="{FF2B5EF4-FFF2-40B4-BE49-F238E27FC236}">
                  <a16:creationId xmlns:a16="http://schemas.microsoft.com/office/drawing/2014/main" id="{CE5C551E-6E02-1AC6-BC8A-6871E23B5B61}"/>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US"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6" name="Graphic 45" descr="Arrow Right with solid fill">
              <a:extLst>
                <a:ext uri="{FF2B5EF4-FFF2-40B4-BE49-F238E27FC236}">
                  <a16:creationId xmlns:a16="http://schemas.microsoft.com/office/drawing/2014/main" id="{59017385-2A4D-F388-45B5-A02DE25F2500}"/>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
        <p:nvSpPr>
          <p:cNvPr id="76" name="Arrow: Pentagon 107">
            <a:extLst>
              <a:ext uri="{FF2B5EF4-FFF2-40B4-BE49-F238E27FC236}">
                <a16:creationId xmlns:a16="http://schemas.microsoft.com/office/drawing/2014/main" id="{FA2C4B65-5014-51A5-6164-AE31CD527DD0}"/>
              </a:ext>
            </a:extLst>
          </p:cNvPr>
          <p:cNvSpPr/>
          <p:nvPr/>
        </p:nvSpPr>
        <p:spPr>
          <a:xfrm rot="10800000" flipH="1" flipV="1">
            <a:off x="6965848" y="2604710"/>
            <a:ext cx="4857022" cy="1756177"/>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Edit the threat level using the colour code and insert relevant text and icon. Icons can be found on the “SECURITY INDICATOR SUMMARY” page. This is for the most interesting data points from the next slide. </a:t>
            </a:r>
          </a:p>
        </p:txBody>
      </p:sp>
      <p:sp>
        <p:nvSpPr>
          <p:cNvPr id="17" name="Rectangle: Rounded Corners 10">
            <a:extLst>
              <a:ext uri="{FF2B5EF4-FFF2-40B4-BE49-F238E27FC236}">
                <a16:creationId xmlns:a16="http://schemas.microsoft.com/office/drawing/2014/main" id="{AAD7EBEA-ABA7-9DF3-E69D-7D13288B3715}"/>
              </a:ext>
            </a:extLst>
          </p:cNvPr>
          <p:cNvSpPr/>
          <p:nvPr/>
        </p:nvSpPr>
        <p:spPr>
          <a:xfrm>
            <a:off x="1231646" y="4349672"/>
            <a:ext cx="2275679" cy="1085068"/>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8000" tIns="108000" rIns="612000" bIns="143999" rtlCol="0" anchor="t"/>
          <a:lstStyle/>
          <a:p>
            <a: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t>DATA EXFIL/</a:t>
            </a:r>
            <a:b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br>
            <a: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t>TUNNELING</a:t>
            </a:r>
            <a:endParaRPr lang="en-US" sz="800" b="1">
              <a:solidFill>
                <a:schemeClr val="tx1"/>
              </a:solidFill>
              <a:latin typeface="Lato" panose="020F0502020204030203" pitchFamily="34" charset="0"/>
              <a:ea typeface="Lato" panose="020F0502020204030203" pitchFamily="34" charset="0"/>
              <a:cs typeface="Lato" panose="020F0502020204030203" pitchFamily="34" charset="0"/>
              <a:sym typeface="Lato Light"/>
            </a:endParaRPr>
          </a:p>
        </p:txBody>
      </p:sp>
      <p:sp>
        <p:nvSpPr>
          <p:cNvPr id="19" name="Oval 18">
            <a:extLst>
              <a:ext uri="{FF2B5EF4-FFF2-40B4-BE49-F238E27FC236}">
                <a16:creationId xmlns:a16="http://schemas.microsoft.com/office/drawing/2014/main" id="{2BC92995-97F7-5C44-435C-ACB7D49109C9}"/>
              </a:ext>
            </a:extLst>
          </p:cNvPr>
          <p:cNvSpPr/>
          <p:nvPr/>
        </p:nvSpPr>
        <p:spPr>
          <a:xfrm>
            <a:off x="637077" y="4344695"/>
            <a:ext cx="1075055" cy="1075055"/>
          </a:xfrm>
          <a:prstGeom prst="ellipse">
            <a:avLst/>
          </a:prstGeom>
          <a:solidFill>
            <a:schemeClr val="bg1"/>
          </a:solid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rtlCol="0" anchor="ctr"/>
          <a:lstStyle/>
          <a:p>
            <a:pPr algn="ctr"/>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HIGH</a:t>
            </a:r>
          </a:p>
          <a:p>
            <a:pPr algn="ctr"/>
            <a:r>
              <a:rPr lang="en-US" sz="1300" b="1" dirty="0">
                <a:solidFill>
                  <a:srgbClr val="FF0000"/>
                </a:solidFill>
                <a:latin typeface="Lato" panose="020F0502020204030203" pitchFamily="34" charset="0"/>
                <a:ea typeface="Lato" panose="020F0502020204030203" pitchFamily="34" charset="0"/>
                <a:cs typeface="Lato" panose="020F0502020204030203" pitchFamily="34" charset="0"/>
              </a:rPr>
              <a:t>#TAG3</a:t>
            </a:r>
          </a:p>
        </p:txBody>
      </p:sp>
      <p:sp>
        <p:nvSpPr>
          <p:cNvPr id="56" name="Rectangle: Rounded Corners 10">
            <a:extLst>
              <a:ext uri="{FF2B5EF4-FFF2-40B4-BE49-F238E27FC236}">
                <a16:creationId xmlns:a16="http://schemas.microsoft.com/office/drawing/2014/main" id="{4CB0446D-BF7C-8882-D1BB-A79251873EEE}"/>
              </a:ext>
            </a:extLst>
          </p:cNvPr>
          <p:cNvSpPr/>
          <p:nvPr/>
        </p:nvSpPr>
        <p:spPr>
          <a:xfrm>
            <a:off x="4492007" y="4349672"/>
            <a:ext cx="2275679" cy="1085068"/>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8000" tIns="108000" rIns="612000" bIns="143999" rtlCol="0" anchor="t"/>
          <a:lstStyle/>
          <a:p>
            <a: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t>LOOKALIKE DOMAINS</a:t>
            </a:r>
            <a:endParaRPr lang="en-US" sz="1200" b="1">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60" name="Oval 59">
            <a:extLst>
              <a:ext uri="{FF2B5EF4-FFF2-40B4-BE49-F238E27FC236}">
                <a16:creationId xmlns:a16="http://schemas.microsoft.com/office/drawing/2014/main" id="{1D824B74-01E8-3D87-9F1A-BFB7182D895F}"/>
              </a:ext>
            </a:extLst>
          </p:cNvPr>
          <p:cNvSpPr/>
          <p:nvPr/>
        </p:nvSpPr>
        <p:spPr>
          <a:xfrm>
            <a:off x="3897438" y="4344695"/>
            <a:ext cx="1075055" cy="1075055"/>
          </a:xfrm>
          <a:prstGeom prst="ellipse">
            <a:avLst/>
          </a:prstGeom>
          <a:solidFill>
            <a:schemeClr val="bg1"/>
          </a:solid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rtlCol="0" anchor="ctr"/>
          <a:lstStyle/>
          <a:p>
            <a:pPr algn="ctr"/>
            <a:r>
              <a:rPr lang="en-US" b="1" dirty="0">
                <a:solidFill>
                  <a:srgbClr val="FF0000"/>
                </a:solidFill>
                <a:latin typeface="Lato" panose="020F0502020204030203" pitchFamily="34" charset="0"/>
                <a:ea typeface="Lato" panose="020F0502020204030203" pitchFamily="34" charset="0"/>
                <a:cs typeface="Lato" panose="020F0502020204030203" pitchFamily="34" charset="0"/>
              </a:rPr>
              <a:t>HIGH</a:t>
            </a:r>
          </a:p>
          <a:p>
            <a:pPr algn="ctr"/>
            <a:r>
              <a:rPr lang="en-US" sz="1300" b="1" dirty="0">
                <a:solidFill>
                  <a:srgbClr val="FF0000"/>
                </a:solidFill>
                <a:latin typeface="Lato" panose="020F0502020204030203" pitchFamily="34" charset="0"/>
                <a:ea typeface="Lato" panose="020F0502020204030203" pitchFamily="34" charset="0"/>
                <a:cs typeface="Lato" panose="020F0502020204030203" pitchFamily="34" charset="0"/>
              </a:rPr>
              <a:t>#TAG4</a:t>
            </a:r>
          </a:p>
        </p:txBody>
      </p:sp>
      <p:sp>
        <p:nvSpPr>
          <p:cNvPr id="87" name="Rectangle: Rounded Corners 10">
            <a:extLst>
              <a:ext uri="{FF2B5EF4-FFF2-40B4-BE49-F238E27FC236}">
                <a16:creationId xmlns:a16="http://schemas.microsoft.com/office/drawing/2014/main" id="{0D6339E8-CA9B-D166-E510-7BA00234B115}"/>
              </a:ext>
            </a:extLst>
          </p:cNvPr>
          <p:cNvSpPr/>
          <p:nvPr/>
        </p:nvSpPr>
        <p:spPr>
          <a:xfrm>
            <a:off x="1895304" y="4923969"/>
            <a:ext cx="1447503" cy="276611"/>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a:solidFill>
                  <a:schemeClr val="tx1"/>
                </a:solidFill>
                <a:latin typeface="Lato" panose="020F0502020204030203" pitchFamily="34" charset="0"/>
                <a:ea typeface="Lato" panose="020F0502020204030203" pitchFamily="34" charset="0"/>
                <a:cs typeface="Lato" panose="020F0502020204030203" pitchFamily="34" charset="0"/>
              </a:rPr>
              <a:t>Detected activity associated with  potential data compromise/loss</a:t>
            </a:r>
          </a:p>
        </p:txBody>
      </p:sp>
      <p:sp>
        <p:nvSpPr>
          <p:cNvPr id="88" name="Rectangle: Rounded Corners 10">
            <a:extLst>
              <a:ext uri="{FF2B5EF4-FFF2-40B4-BE49-F238E27FC236}">
                <a16:creationId xmlns:a16="http://schemas.microsoft.com/office/drawing/2014/main" id="{09ACDB07-1C05-CAF3-2A70-09ABAD8A9B42}"/>
              </a:ext>
            </a:extLst>
          </p:cNvPr>
          <p:cNvSpPr/>
          <p:nvPr/>
        </p:nvSpPr>
        <p:spPr>
          <a:xfrm>
            <a:off x="5170655" y="4923969"/>
            <a:ext cx="1447503" cy="276611"/>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a:solidFill>
                  <a:schemeClr val="tx1"/>
                </a:solidFill>
                <a:latin typeface="Lato" panose="020F0502020204030203" pitchFamily="34" charset="0"/>
                <a:ea typeface="Lato" panose="020F0502020204030203" pitchFamily="34" charset="0"/>
                <a:cs typeface="Lato" panose="020F0502020204030203" pitchFamily="34" charset="0"/>
                <a:sym typeface="Lato Light"/>
              </a:rPr>
              <a:t>Created by threat actors to impersonate your brand for malicious purposes</a:t>
            </a:r>
            <a:endParaRPr lang="en-US" sz="900">
              <a:solidFill>
                <a:schemeClr val="tx1"/>
              </a:solidFill>
              <a:latin typeface="Lato" panose="020F0502020204030203" pitchFamily="34" charset="0"/>
              <a:ea typeface="Lato" panose="020F0502020204030203" pitchFamily="34" charset="0"/>
              <a:cs typeface="Lato" panose="020F0502020204030203" pitchFamily="34" charset="0"/>
            </a:endParaRPr>
          </a:p>
          <a:p>
            <a:endParaRPr lang="en-US" sz="9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90" name="Rectangle: Rounded Corners 10">
            <a:extLst>
              <a:ext uri="{FF2B5EF4-FFF2-40B4-BE49-F238E27FC236}">
                <a16:creationId xmlns:a16="http://schemas.microsoft.com/office/drawing/2014/main" id="{EBF4C077-9161-0A63-DBE9-F8FDB22CCC5B}"/>
              </a:ext>
            </a:extLst>
          </p:cNvPr>
          <p:cNvSpPr/>
          <p:nvPr/>
        </p:nvSpPr>
        <p:spPr>
          <a:xfrm>
            <a:off x="4492007" y="6103731"/>
            <a:ext cx="2275679" cy="1085068"/>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8000" tIns="108000" rIns="612000" bIns="143999" rtlCol="0" anchor="t"/>
          <a:lstStyle/>
          <a:p>
            <a: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t>SUSPICIOUS DOMAINS</a:t>
            </a:r>
          </a:p>
        </p:txBody>
      </p:sp>
      <p:sp>
        <p:nvSpPr>
          <p:cNvPr id="68" name="Oval 67">
            <a:extLst>
              <a:ext uri="{FF2B5EF4-FFF2-40B4-BE49-F238E27FC236}">
                <a16:creationId xmlns:a16="http://schemas.microsoft.com/office/drawing/2014/main" id="{2BF9223F-A457-A40F-9037-5E06A5B5E1BB}"/>
              </a:ext>
            </a:extLst>
          </p:cNvPr>
          <p:cNvSpPr/>
          <p:nvPr/>
        </p:nvSpPr>
        <p:spPr>
          <a:xfrm>
            <a:off x="637077" y="6106248"/>
            <a:ext cx="1075055" cy="1075055"/>
          </a:xfrm>
          <a:prstGeom prst="ellipse">
            <a:avLst/>
          </a:prstGeom>
          <a:solidFill>
            <a:schemeClr val="bg1"/>
          </a:solidFill>
          <a:ln w="889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rtlCol="0" anchor="ctr"/>
          <a:lstStyle/>
          <a:p>
            <a:pPr algn="ctr"/>
            <a:r>
              <a:rPr lang="en-US" sz="2800" b="1" dirty="0">
                <a:solidFill>
                  <a:srgbClr val="FFC000"/>
                </a:solidFill>
                <a:latin typeface="Lato" panose="020F0502020204030203" pitchFamily="34" charset="0"/>
                <a:ea typeface="Lato" panose="020F0502020204030203" pitchFamily="34" charset="0"/>
                <a:cs typeface="Lato" panose="020F0502020204030203" pitchFamily="34" charset="0"/>
              </a:rPr>
              <a:t>#TAG5</a:t>
            </a:r>
          </a:p>
        </p:txBody>
      </p:sp>
      <p:sp>
        <p:nvSpPr>
          <p:cNvPr id="84" name="Oval 83">
            <a:extLst>
              <a:ext uri="{FF2B5EF4-FFF2-40B4-BE49-F238E27FC236}">
                <a16:creationId xmlns:a16="http://schemas.microsoft.com/office/drawing/2014/main" id="{90CABC88-AD38-6611-BBEE-35CE4F2F7B4E}"/>
              </a:ext>
            </a:extLst>
          </p:cNvPr>
          <p:cNvSpPr/>
          <p:nvPr/>
        </p:nvSpPr>
        <p:spPr>
          <a:xfrm>
            <a:off x="3897438" y="6106248"/>
            <a:ext cx="1075055" cy="1075055"/>
          </a:xfrm>
          <a:prstGeom prst="ellipse">
            <a:avLst/>
          </a:prstGeom>
          <a:solidFill>
            <a:schemeClr val="bg1"/>
          </a:solidFill>
          <a:ln w="889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rtlCol="0" anchor="ctr"/>
          <a:lstStyle/>
          <a:p>
            <a:pPr algn="ctr"/>
            <a:r>
              <a:rPr lang="en-US" sz="2800" b="1">
                <a:solidFill>
                  <a:srgbClr val="FFC000"/>
                </a:solidFill>
                <a:latin typeface="Lato" panose="020F0502020204030203" pitchFamily="34" charset="0"/>
                <a:ea typeface="Lato" panose="020F0502020204030203" pitchFamily="34" charset="0"/>
                <a:cs typeface="Lato" panose="020F0502020204030203" pitchFamily="34" charset="0"/>
              </a:rPr>
              <a:t>#TAG6</a:t>
            </a:r>
            <a:endParaRPr lang="en-US" sz="2800" b="1" dirty="0">
              <a:solidFill>
                <a:srgbClr val="FFC000"/>
              </a:solidFill>
              <a:latin typeface="Lato" panose="020F0502020204030203" pitchFamily="34" charset="0"/>
              <a:ea typeface="Lato" panose="020F0502020204030203" pitchFamily="34" charset="0"/>
              <a:cs typeface="Lato" panose="020F0502020204030203" pitchFamily="34" charset="0"/>
            </a:endParaRPr>
          </a:p>
        </p:txBody>
      </p:sp>
      <p:sp>
        <p:nvSpPr>
          <p:cNvPr id="91" name="Rectangle: Rounded Corners 10">
            <a:extLst>
              <a:ext uri="{FF2B5EF4-FFF2-40B4-BE49-F238E27FC236}">
                <a16:creationId xmlns:a16="http://schemas.microsoft.com/office/drawing/2014/main" id="{B4BC01D7-AE6E-6E46-A84B-3DFD1C690A71}"/>
              </a:ext>
            </a:extLst>
          </p:cNvPr>
          <p:cNvSpPr/>
          <p:nvPr/>
        </p:nvSpPr>
        <p:spPr>
          <a:xfrm>
            <a:off x="1895304" y="6609477"/>
            <a:ext cx="1588162" cy="520433"/>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a:solidFill>
                  <a:schemeClr val="tx1"/>
                </a:solidFill>
                <a:latin typeface="Lato" panose="020F0502020204030203" pitchFamily="34" charset="0"/>
                <a:ea typeface="Lato" panose="020F0502020204030203" pitchFamily="34" charset="0"/>
                <a:cs typeface="Lato" panose="020F0502020204030203" pitchFamily="34" charset="0"/>
                <a:sym typeface="Lato Light"/>
              </a:rPr>
              <a:t>Domains registered and launched within a small window – typically indicative of spearphishing</a:t>
            </a:r>
            <a:endParaRPr lang="en-US" sz="9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92" name="Rectangle: Rounded Corners 10">
            <a:extLst>
              <a:ext uri="{FF2B5EF4-FFF2-40B4-BE49-F238E27FC236}">
                <a16:creationId xmlns:a16="http://schemas.microsoft.com/office/drawing/2014/main" id="{0FE335C4-F53F-708C-0CC5-576E2D96C2E7}"/>
              </a:ext>
            </a:extLst>
          </p:cNvPr>
          <p:cNvSpPr/>
          <p:nvPr/>
        </p:nvSpPr>
        <p:spPr>
          <a:xfrm>
            <a:off x="5170655" y="6652377"/>
            <a:ext cx="1447503" cy="477533"/>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a:solidFill>
                  <a:schemeClr val="tx1"/>
                </a:solidFill>
                <a:latin typeface="Lato" panose="020F0502020204030203" pitchFamily="34" charset="0"/>
                <a:ea typeface="Lato" panose="020F0502020204030203" pitchFamily="34" charset="0"/>
                <a:cs typeface="Lato" panose="020F0502020204030203" pitchFamily="34" charset="0"/>
              </a:rPr>
              <a:t>Detected domains that are likely to be used in a future malicious campaign </a:t>
            </a:r>
          </a:p>
        </p:txBody>
      </p:sp>
      <p:sp>
        <p:nvSpPr>
          <p:cNvPr id="95" name="Rectangle: Rounded Corners 10">
            <a:extLst>
              <a:ext uri="{FF2B5EF4-FFF2-40B4-BE49-F238E27FC236}">
                <a16:creationId xmlns:a16="http://schemas.microsoft.com/office/drawing/2014/main" id="{8DEDBC5D-1EC4-3D3E-CD7C-B17100E19592}"/>
              </a:ext>
            </a:extLst>
          </p:cNvPr>
          <p:cNvSpPr/>
          <p:nvPr/>
        </p:nvSpPr>
        <p:spPr>
          <a:xfrm>
            <a:off x="1231646" y="2588537"/>
            <a:ext cx="2275679" cy="1085068"/>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8000" tIns="108000" rIns="612000" bIns="143999" rtlCol="0" anchor="t"/>
          <a:lstStyle/>
          <a:p>
            <a: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t>HIGH-RISK EVENTS</a:t>
            </a:r>
          </a:p>
        </p:txBody>
      </p:sp>
      <p:sp>
        <p:nvSpPr>
          <p:cNvPr id="96" name="Oval 95">
            <a:extLst>
              <a:ext uri="{FF2B5EF4-FFF2-40B4-BE49-F238E27FC236}">
                <a16:creationId xmlns:a16="http://schemas.microsoft.com/office/drawing/2014/main" id="{B9348B74-93D5-64AC-A857-DD426EA2BF30}"/>
              </a:ext>
            </a:extLst>
          </p:cNvPr>
          <p:cNvSpPr/>
          <p:nvPr/>
        </p:nvSpPr>
        <p:spPr>
          <a:xfrm>
            <a:off x="637077" y="2583560"/>
            <a:ext cx="1075055" cy="1075055"/>
          </a:xfrm>
          <a:prstGeom prst="ellipse">
            <a:avLst/>
          </a:prstGeom>
          <a:solidFill>
            <a:schemeClr val="bg1"/>
          </a:solidFill>
          <a:ln w="88900">
            <a:gradFill>
              <a:gsLst>
                <a:gs pos="18000">
                  <a:srgbClr val="00594C"/>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00" b="1" dirty="0">
                <a:solidFill>
                  <a:srgbClr val="FF0000"/>
                </a:solidFill>
                <a:latin typeface="Lato" panose="020F0502020204030203" pitchFamily="34" charset="0"/>
                <a:ea typeface="Lato" panose="020F0502020204030203" pitchFamily="34" charset="0"/>
                <a:cs typeface="Lato" panose="020F0502020204030203" pitchFamily="34" charset="0"/>
              </a:rPr>
              <a:t>CRITICAL</a:t>
            </a:r>
          </a:p>
          <a:p>
            <a:pPr algn="ctr"/>
            <a:r>
              <a:rPr lang="en-US" sz="1300" b="1" dirty="0">
                <a:solidFill>
                  <a:srgbClr val="FF0000"/>
                </a:solidFill>
                <a:latin typeface="Lato" panose="020F0502020204030203" pitchFamily="34" charset="0"/>
                <a:ea typeface="Lato" panose="020F0502020204030203" pitchFamily="34" charset="0"/>
                <a:cs typeface="Lato" panose="020F0502020204030203" pitchFamily="34" charset="0"/>
              </a:rPr>
              <a:t>#TAG2</a:t>
            </a:r>
          </a:p>
        </p:txBody>
      </p:sp>
      <p:sp>
        <p:nvSpPr>
          <p:cNvPr id="97" name="Rectangle: Rounded Corners 10">
            <a:extLst>
              <a:ext uri="{FF2B5EF4-FFF2-40B4-BE49-F238E27FC236}">
                <a16:creationId xmlns:a16="http://schemas.microsoft.com/office/drawing/2014/main" id="{EBEC70FB-0B30-E9DC-382C-18749887C76D}"/>
              </a:ext>
            </a:extLst>
          </p:cNvPr>
          <p:cNvSpPr/>
          <p:nvPr/>
        </p:nvSpPr>
        <p:spPr>
          <a:xfrm>
            <a:off x="4492007" y="2588537"/>
            <a:ext cx="2275679" cy="1085068"/>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8000" tIns="108000" rIns="612000" bIns="143999" rtlCol="0" anchor="t"/>
          <a:lstStyle/>
          <a:p>
            <a:r>
              <a:rPr lang="en-US" sz="1200" b="1">
                <a:solidFill>
                  <a:schemeClr val="tx1"/>
                </a:solidFill>
                <a:latin typeface="Lato" panose="020F0502020204030203" pitchFamily="34" charset="0"/>
                <a:ea typeface="Lato" panose="020F0502020204030203" pitchFamily="34" charset="0"/>
                <a:cs typeface="Lato" panose="020F0502020204030203" pitchFamily="34" charset="0"/>
                <a:sym typeface="Lato Light"/>
              </a:rPr>
              <a:t>HIGH-RISK WEBSITES</a:t>
            </a:r>
          </a:p>
        </p:txBody>
      </p:sp>
      <p:sp>
        <p:nvSpPr>
          <p:cNvPr id="101" name="Rectangle: Rounded Corners 10">
            <a:extLst>
              <a:ext uri="{FF2B5EF4-FFF2-40B4-BE49-F238E27FC236}">
                <a16:creationId xmlns:a16="http://schemas.microsoft.com/office/drawing/2014/main" id="{D24AB67A-8185-DEDE-191F-34B0696B51FD}"/>
              </a:ext>
            </a:extLst>
          </p:cNvPr>
          <p:cNvSpPr/>
          <p:nvPr/>
        </p:nvSpPr>
        <p:spPr>
          <a:xfrm>
            <a:off x="1895304" y="3153765"/>
            <a:ext cx="1517287" cy="276611"/>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a:solidFill>
                  <a:schemeClr val="tx1"/>
                </a:solidFill>
                <a:latin typeface="Lato" panose="020F0502020204030203" pitchFamily="34" charset="0"/>
                <a:ea typeface="Lato" panose="020F0502020204030203" pitchFamily="34" charset="0"/>
                <a:cs typeface="Lato" panose="020F0502020204030203" pitchFamily="34" charset="0"/>
              </a:rPr>
              <a:t>Number of malicious domains accessed </a:t>
            </a:r>
          </a:p>
        </p:txBody>
      </p:sp>
      <p:sp>
        <p:nvSpPr>
          <p:cNvPr id="102" name="Rectangle: Rounded Corners 10">
            <a:extLst>
              <a:ext uri="{FF2B5EF4-FFF2-40B4-BE49-F238E27FC236}">
                <a16:creationId xmlns:a16="http://schemas.microsoft.com/office/drawing/2014/main" id="{81A17919-F37A-32BD-1771-46D856165F2E}"/>
              </a:ext>
            </a:extLst>
          </p:cNvPr>
          <p:cNvSpPr/>
          <p:nvPr/>
        </p:nvSpPr>
        <p:spPr>
          <a:xfrm>
            <a:off x="5170655" y="3153765"/>
            <a:ext cx="1513851" cy="501335"/>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a:solidFill>
                  <a:schemeClr val="tx1"/>
                </a:solidFill>
                <a:latin typeface="Lato" panose="020F0502020204030203" pitchFamily="34" charset="0"/>
                <a:ea typeface="Lato" panose="020F0502020204030203" pitchFamily="34" charset="0"/>
                <a:cs typeface="Lato" panose="020F0502020204030203" pitchFamily="34" charset="0"/>
                <a:sym typeface="Lato Light"/>
              </a:rPr>
              <a:t>Illegal or policy-violating sites associated with potential data theft and other risks </a:t>
            </a:r>
            <a:endParaRPr lang="en-US" sz="9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04" name="Oval 103">
            <a:extLst>
              <a:ext uri="{FF2B5EF4-FFF2-40B4-BE49-F238E27FC236}">
                <a16:creationId xmlns:a16="http://schemas.microsoft.com/office/drawing/2014/main" id="{E43E7AAE-F8DB-9A09-2A0C-6661CE9BDDB2}"/>
              </a:ext>
            </a:extLst>
          </p:cNvPr>
          <p:cNvSpPr/>
          <p:nvPr/>
        </p:nvSpPr>
        <p:spPr>
          <a:xfrm>
            <a:off x="3897438" y="2583560"/>
            <a:ext cx="1075055" cy="1075055"/>
          </a:xfrm>
          <a:prstGeom prst="ellipse">
            <a:avLst/>
          </a:prstGeom>
          <a:solidFill>
            <a:schemeClr val="bg1"/>
          </a:solidFill>
          <a:ln w="88900">
            <a:gradFill>
              <a:gsLst>
                <a:gs pos="18000">
                  <a:srgbClr val="00594C"/>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00" b="1" dirty="0">
                <a:solidFill>
                  <a:srgbClr val="FF0000"/>
                </a:solidFill>
                <a:latin typeface="Lato" panose="020F0502020204030203" pitchFamily="34" charset="0"/>
                <a:ea typeface="Lato" panose="020F0502020204030203" pitchFamily="34" charset="0"/>
                <a:cs typeface="Lato" panose="020F0502020204030203" pitchFamily="34" charset="0"/>
              </a:rPr>
              <a:t>CRITICAL</a:t>
            </a:r>
          </a:p>
          <a:p>
            <a:pPr algn="ctr"/>
            <a:r>
              <a:rPr lang="en-US" sz="1300" b="1" dirty="0">
                <a:solidFill>
                  <a:srgbClr val="FF0000"/>
                </a:solidFill>
                <a:latin typeface="Lato" panose="020F0502020204030203" pitchFamily="34" charset="0"/>
                <a:ea typeface="Lato" panose="020F0502020204030203" pitchFamily="34" charset="0"/>
                <a:cs typeface="Lato" panose="020F0502020204030203" pitchFamily="34" charset="0"/>
              </a:rPr>
              <a:t>#TAG3</a:t>
            </a:r>
          </a:p>
        </p:txBody>
      </p:sp>
      <p:grpSp>
        <p:nvGrpSpPr>
          <p:cNvPr id="115" name="Group 114">
            <a:extLst>
              <a:ext uri="{FF2B5EF4-FFF2-40B4-BE49-F238E27FC236}">
                <a16:creationId xmlns:a16="http://schemas.microsoft.com/office/drawing/2014/main" id="{85F3DDD7-8C0A-3DA3-C08E-19D81131A078}"/>
              </a:ext>
            </a:extLst>
          </p:cNvPr>
          <p:cNvGrpSpPr/>
          <p:nvPr/>
        </p:nvGrpSpPr>
        <p:grpSpPr>
          <a:xfrm>
            <a:off x="7737702" y="4138233"/>
            <a:ext cx="2665792" cy="6086140"/>
            <a:chOff x="-4710386" y="17591"/>
            <a:chExt cx="2665792" cy="6086140"/>
          </a:xfrm>
        </p:grpSpPr>
        <p:sp>
          <p:nvSpPr>
            <p:cNvPr id="114" name="Rectangle 113">
              <a:extLst>
                <a:ext uri="{FF2B5EF4-FFF2-40B4-BE49-F238E27FC236}">
                  <a16:creationId xmlns:a16="http://schemas.microsoft.com/office/drawing/2014/main" id="{E0DD9566-31DA-3A6F-07EF-CA79D0242A72}"/>
                </a:ext>
              </a:extLst>
            </p:cNvPr>
            <p:cNvSpPr/>
            <p:nvPr/>
          </p:nvSpPr>
          <p:spPr>
            <a:xfrm>
              <a:off x="-4710386" y="17591"/>
              <a:ext cx="2665792" cy="60861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sp>
          <p:nvSpPr>
            <p:cNvPr id="110" name="Rectangle 109">
              <a:extLst>
                <a:ext uri="{FF2B5EF4-FFF2-40B4-BE49-F238E27FC236}">
                  <a16:creationId xmlns:a16="http://schemas.microsoft.com/office/drawing/2014/main" id="{D12979E9-7208-E2B3-23DE-4865B2A25848}"/>
                </a:ext>
              </a:extLst>
            </p:cNvPr>
            <p:cNvSpPr/>
            <p:nvPr/>
          </p:nvSpPr>
          <p:spPr>
            <a:xfrm>
              <a:off x="-4168153" y="1912063"/>
              <a:ext cx="1441706" cy="978496"/>
            </a:xfrm>
            <a:prstGeom prst="rect">
              <a:avLst/>
            </a:prstGeom>
            <a:gradFill>
              <a:gsLst>
                <a:gs pos="0">
                  <a:srgbClr val="FF0000"/>
                </a:gs>
                <a:gs pos="72000">
                  <a:srgbClr val="00594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CRITICAL</a:t>
              </a:r>
            </a:p>
          </p:txBody>
        </p:sp>
        <p:sp>
          <p:nvSpPr>
            <p:cNvPr id="111" name="Rectangle 110">
              <a:extLst>
                <a:ext uri="{FF2B5EF4-FFF2-40B4-BE49-F238E27FC236}">
                  <a16:creationId xmlns:a16="http://schemas.microsoft.com/office/drawing/2014/main" id="{E06C4775-C8C2-0268-4092-BF3A4BE1CB65}"/>
                </a:ext>
              </a:extLst>
            </p:cNvPr>
            <p:cNvSpPr/>
            <p:nvPr/>
          </p:nvSpPr>
          <p:spPr>
            <a:xfrm>
              <a:off x="-4168153" y="3166931"/>
              <a:ext cx="1441706" cy="9784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latin typeface="+mj-lt"/>
                </a:rPr>
                <a:t>HIGH</a:t>
              </a:r>
            </a:p>
          </p:txBody>
        </p:sp>
        <p:sp>
          <p:nvSpPr>
            <p:cNvPr id="112" name="Rectangle 111">
              <a:extLst>
                <a:ext uri="{FF2B5EF4-FFF2-40B4-BE49-F238E27FC236}">
                  <a16:creationId xmlns:a16="http://schemas.microsoft.com/office/drawing/2014/main" id="{349F321E-85D2-E596-6735-34FB4B446A48}"/>
                </a:ext>
              </a:extLst>
            </p:cNvPr>
            <p:cNvSpPr/>
            <p:nvPr/>
          </p:nvSpPr>
          <p:spPr>
            <a:xfrm>
              <a:off x="-4168153" y="4441254"/>
              <a:ext cx="1441706" cy="9784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latin typeface="+mj-lt"/>
                </a:rPr>
                <a:t>MEDIUM</a:t>
              </a:r>
            </a:p>
          </p:txBody>
        </p:sp>
        <p:sp>
          <p:nvSpPr>
            <p:cNvPr id="113" name="Rectangle: Rounded Corners 10">
              <a:extLst>
                <a:ext uri="{FF2B5EF4-FFF2-40B4-BE49-F238E27FC236}">
                  <a16:creationId xmlns:a16="http://schemas.microsoft.com/office/drawing/2014/main" id="{FDF9BADD-4673-83E9-0879-A2AF3D23E551}"/>
                </a:ext>
              </a:extLst>
            </p:cNvPr>
            <p:cNvSpPr/>
            <p:nvPr/>
          </p:nvSpPr>
          <p:spPr>
            <a:xfrm>
              <a:off x="-4168153" y="409981"/>
              <a:ext cx="1614369" cy="1267042"/>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2000" b="1">
                  <a:solidFill>
                    <a:schemeClr val="bg1"/>
                  </a:solidFill>
                  <a:ea typeface="Lato" panose="020F0502020204030203" pitchFamily="34" charset="0"/>
                  <a:cs typeface="Lato" panose="020F0502020204030203" pitchFamily="34" charset="0"/>
                  <a:sym typeface="Lato Light"/>
                </a:rPr>
                <a:t>COLOUR CODE </a:t>
              </a:r>
              <a:r>
                <a:rPr lang="en-US" sz="2000" b="1">
                  <a:solidFill>
                    <a:schemeClr val="bg1"/>
                  </a:solidFill>
                  <a:latin typeface="+mj-lt"/>
                  <a:ea typeface="Lato" panose="020F0502020204030203" pitchFamily="34" charset="0"/>
                  <a:cs typeface="Lato" panose="020F0502020204030203" pitchFamily="34" charset="0"/>
                  <a:sym typeface="Lato Light"/>
                </a:rPr>
                <a:t>THREAT LEVEL</a:t>
              </a:r>
              <a:endParaRPr lang="en-US" sz="2000" b="1">
                <a:solidFill>
                  <a:schemeClr val="bg1"/>
                </a:solidFill>
                <a:latin typeface="+mj-lt"/>
                <a:ea typeface="Lato" panose="020F0502020204030203" pitchFamily="34" charset="0"/>
                <a:cs typeface="Lato" panose="020F0502020204030203" pitchFamily="34" charset="0"/>
              </a:endParaRPr>
            </a:p>
          </p:txBody>
        </p:sp>
      </p:grpSp>
      <p:sp>
        <p:nvSpPr>
          <p:cNvPr id="2" name="Text Placeholder 38">
            <a:extLst>
              <a:ext uri="{FF2B5EF4-FFF2-40B4-BE49-F238E27FC236}">
                <a16:creationId xmlns:a16="http://schemas.microsoft.com/office/drawing/2014/main" id="{CECBF406-5E26-FA2F-DDF6-77F9A74DA959}"/>
              </a:ext>
            </a:extLst>
          </p:cNvPr>
          <p:cNvSpPr txBox="1">
            <a:spLocks/>
          </p:cNvSpPr>
          <p:nvPr/>
        </p:nvSpPr>
        <p:spPr>
          <a:xfrm>
            <a:off x="684066" y="7429729"/>
            <a:ext cx="6227910" cy="2610381"/>
          </a:xfrm>
          <a:prstGeom prst="roundRect">
            <a:avLst>
              <a:gd name="adj" fmla="val 3932"/>
            </a:avLst>
          </a:prstGeom>
          <a:solidFill>
            <a:schemeClr val="accent2"/>
          </a:solidFill>
          <a:ln>
            <a:noFill/>
          </a:ln>
          <a:effectLst>
            <a:outerShdw blurRad="330200" dist="152400" dir="8100000" algn="ctr" rotWithShape="0">
              <a:srgbClr val="000000">
                <a:alpha val="10000"/>
              </a:srgbClr>
            </a:outerShdw>
          </a:effectLst>
        </p:spPr>
        <p:txBody>
          <a:bodyPr lIns="143999" tIns="756000" rIns="143999" bIns="143999"/>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a:lnSpc>
                <a:spcPct val="100000"/>
              </a:lnSpc>
              <a:spcBef>
                <a:spcPts val="100"/>
              </a:spcBef>
              <a:spcAft>
                <a:spcPts val="200"/>
              </a:spcAft>
              <a:buClr>
                <a:schemeClr val="bg1"/>
              </a:buClr>
            </a:pPr>
            <a:endParaRPr lang="en-US" sz="1000">
              <a:latin typeface="Lato" panose="020F0502020204030203" pitchFamily="34" charset="0"/>
            </a:endParaRPr>
          </a:p>
        </p:txBody>
      </p:sp>
      <p:sp>
        <p:nvSpPr>
          <p:cNvPr id="6" name="Text Placeholder 2">
            <a:extLst>
              <a:ext uri="{FF2B5EF4-FFF2-40B4-BE49-F238E27FC236}">
                <a16:creationId xmlns:a16="http://schemas.microsoft.com/office/drawing/2014/main" id="{65D449CE-0735-7B69-B487-7A9FE834E34F}"/>
              </a:ext>
            </a:extLst>
          </p:cNvPr>
          <p:cNvSpPr txBox="1">
            <a:spLocks/>
          </p:cNvSpPr>
          <p:nvPr/>
        </p:nvSpPr>
        <p:spPr>
          <a:xfrm>
            <a:off x="871444" y="7519479"/>
            <a:ext cx="2288769" cy="556619"/>
          </a:xfrm>
          <a:prstGeom prst="rect">
            <a:avLst/>
          </a:prstGeom>
        </p:spPr>
        <p:txBody>
          <a:bodyPr lIns="0"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defTabSz="914400">
              <a:spcBef>
                <a:spcPts val="1000"/>
              </a:spcBef>
              <a:buClr>
                <a:schemeClr val="accent1"/>
              </a:buClr>
              <a:buNone/>
            </a:pPr>
            <a:r>
              <a:rPr lang="en-US" sz="1200" b="1">
                <a:latin typeface="+mj-lt"/>
              </a:rPr>
              <a:t>RECOMMENDATIONS TO MITIGATE RISK</a:t>
            </a:r>
          </a:p>
        </p:txBody>
      </p:sp>
      <p:sp>
        <p:nvSpPr>
          <p:cNvPr id="8" name="Rectangle: Rounded Corners 10">
            <a:extLst>
              <a:ext uri="{FF2B5EF4-FFF2-40B4-BE49-F238E27FC236}">
                <a16:creationId xmlns:a16="http://schemas.microsoft.com/office/drawing/2014/main" id="{A997184F-81AA-4953-8260-7C81CE4C0367}"/>
              </a:ext>
            </a:extLst>
          </p:cNvPr>
          <p:cNvSpPr/>
          <p:nvPr/>
        </p:nvSpPr>
        <p:spPr>
          <a:xfrm>
            <a:off x="3861187" y="7575312"/>
            <a:ext cx="1408944" cy="1080000"/>
          </a:xfrm>
          <a:prstGeom prst="roundRect">
            <a:avLst>
              <a:gd name="adj" fmla="val 7354"/>
            </a:avLst>
          </a:prstGeom>
          <a:solidFill>
            <a:schemeClr val="tx1"/>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540000" rIns="36000" bIns="252000" rtlCol="0" anchor="t" anchorCtr="0"/>
          <a:lstStyle/>
          <a:p>
            <a:pPr lvl="0" algn="ctr"/>
            <a:r>
              <a:rPr lang="en-US" sz="1200" b="1">
                <a:solidFill>
                  <a:schemeClr val="bg1"/>
                </a:solidFill>
                <a:latin typeface="Lato" panose="020F0502020204030203" pitchFamily="34" charset="0"/>
                <a:ea typeface="Lato" panose="020F0502020204030203" pitchFamily="34" charset="0"/>
                <a:cs typeface="Lato" panose="020F0502020204030203" pitchFamily="34" charset="0"/>
                <a:sym typeface="Lato Light"/>
              </a:rPr>
              <a:t>Domain takedown within 24 hours</a:t>
            </a:r>
            <a:endParaRPr lang="en-US" sz="80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Rectangle: Rounded Corners 10">
            <a:extLst>
              <a:ext uri="{FF2B5EF4-FFF2-40B4-BE49-F238E27FC236}">
                <a16:creationId xmlns:a16="http://schemas.microsoft.com/office/drawing/2014/main" id="{F9664FC1-83E3-442F-5AE7-E9279A923C16}"/>
              </a:ext>
            </a:extLst>
          </p:cNvPr>
          <p:cNvSpPr/>
          <p:nvPr/>
        </p:nvSpPr>
        <p:spPr>
          <a:xfrm>
            <a:off x="5419441" y="7575312"/>
            <a:ext cx="1408944" cy="1080000"/>
          </a:xfrm>
          <a:prstGeom prst="roundRect">
            <a:avLst>
              <a:gd name="adj" fmla="val 6820"/>
            </a:avLst>
          </a:prstGeom>
          <a:solidFill>
            <a:schemeClr val="tx1"/>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576000" rIns="36000" bIns="143999" rtlCol="0" anchor="ctr" anchorCtr="0"/>
          <a:lstStyle/>
          <a:p>
            <a:pPr lvl="0" algn="ctr"/>
            <a:r>
              <a:rPr lang="en-US" sz="1100" b="1">
                <a:solidFill>
                  <a:schemeClr val="bg1"/>
                </a:solidFill>
                <a:latin typeface="Lato" panose="020F0502020204030203" pitchFamily="34" charset="0"/>
                <a:ea typeface="Lato" panose="020F0502020204030203" pitchFamily="34" charset="0"/>
                <a:cs typeface="Lato" panose="020F0502020204030203" pitchFamily="34" charset="0"/>
                <a:sym typeface="Lato Light"/>
              </a:rPr>
              <a:t>50% alert reduction on EDR and NGFW </a:t>
            </a:r>
          </a:p>
        </p:txBody>
      </p:sp>
      <p:sp>
        <p:nvSpPr>
          <p:cNvPr id="11" name="Rectangle: Rounded Corners 10">
            <a:extLst>
              <a:ext uri="{FF2B5EF4-FFF2-40B4-BE49-F238E27FC236}">
                <a16:creationId xmlns:a16="http://schemas.microsoft.com/office/drawing/2014/main" id="{E85EFDAF-E84E-C7A0-5C5D-6278A93D0914}"/>
              </a:ext>
            </a:extLst>
          </p:cNvPr>
          <p:cNvSpPr/>
          <p:nvPr/>
        </p:nvSpPr>
        <p:spPr>
          <a:xfrm>
            <a:off x="3861187" y="8785876"/>
            <a:ext cx="1408944" cy="1080000"/>
          </a:xfrm>
          <a:prstGeom prst="roundRect">
            <a:avLst>
              <a:gd name="adj" fmla="val 7354"/>
            </a:avLst>
          </a:prstGeom>
          <a:solidFill>
            <a:schemeClr val="tx1"/>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540000" rIns="36000" bIns="143999" rtlCol="0" anchor="ctr" anchorCtr="0"/>
          <a:lstStyle/>
          <a:p>
            <a:pPr lvl="0" algn="ctr"/>
            <a:r>
              <a:rPr lang="en-US" sz="1200" b="1">
                <a:solidFill>
                  <a:schemeClr val="bg1"/>
                </a:solidFill>
                <a:latin typeface="Lato" panose="020F0502020204030203" pitchFamily="34" charset="0"/>
                <a:ea typeface="Lato" panose="020F0502020204030203" pitchFamily="34" charset="0"/>
                <a:cs typeface="Lato" panose="020F0502020204030203" pitchFamily="34" charset="0"/>
                <a:sym typeface="Lato Light"/>
              </a:rPr>
              <a:t>Up to 500 SOC </a:t>
            </a:r>
            <a:r>
              <a:rPr lang="en-US" sz="1200">
                <a:solidFill>
                  <a:schemeClr val="bg1"/>
                </a:solidFill>
                <a:latin typeface="Lato" panose="020F0502020204030203" pitchFamily="34" charset="0"/>
                <a:ea typeface="Lato" panose="020F0502020204030203" pitchFamily="34" charset="0"/>
                <a:cs typeface="Lato" panose="020F0502020204030203" pitchFamily="34" charset="0"/>
                <a:sym typeface="Lato Light"/>
              </a:rPr>
              <a:t>Hours Saved</a:t>
            </a:r>
          </a:p>
        </p:txBody>
      </p:sp>
      <p:sp>
        <p:nvSpPr>
          <p:cNvPr id="12" name="Rectangle: Rounded Corners 10">
            <a:extLst>
              <a:ext uri="{FF2B5EF4-FFF2-40B4-BE49-F238E27FC236}">
                <a16:creationId xmlns:a16="http://schemas.microsoft.com/office/drawing/2014/main" id="{B925EC57-B088-29B6-74D0-A83C14B401DB}"/>
              </a:ext>
            </a:extLst>
          </p:cNvPr>
          <p:cNvSpPr/>
          <p:nvPr/>
        </p:nvSpPr>
        <p:spPr>
          <a:xfrm>
            <a:off x="5425120" y="8782075"/>
            <a:ext cx="1408944" cy="1080000"/>
          </a:xfrm>
          <a:prstGeom prst="roundRect">
            <a:avLst>
              <a:gd name="adj" fmla="val 7354"/>
            </a:avLst>
          </a:prstGeom>
          <a:solidFill>
            <a:schemeClr val="tx1"/>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540000" rIns="36000" bIns="143999" rtlCol="0" anchor="ctr" anchorCtr="0"/>
          <a:lstStyle/>
          <a:p>
            <a:pPr lvl="0" algn="ctr"/>
            <a:r>
              <a:rPr lang="en-US" sz="1200" b="1">
                <a:solidFill>
                  <a:schemeClr val="bg1"/>
                </a:solidFill>
                <a:latin typeface="Lato" panose="020F0502020204030203" pitchFamily="34" charset="0"/>
                <a:ea typeface="Lato" panose="020F0502020204030203" pitchFamily="34" charset="0"/>
                <a:cs typeface="Lato" panose="020F0502020204030203" pitchFamily="34" charset="0"/>
                <a:sym typeface="Lato Light"/>
              </a:rPr>
              <a:t>63 days avg </a:t>
            </a:r>
            <a:r>
              <a:rPr lang="en-US" sz="1100">
                <a:solidFill>
                  <a:schemeClr val="bg1"/>
                </a:solidFill>
                <a:latin typeface="Lato" panose="020F0502020204030203" pitchFamily="34" charset="0"/>
                <a:ea typeface="Lato" panose="020F0502020204030203" pitchFamily="34" charset="0"/>
                <a:cs typeface="Lato" panose="020F0502020204030203" pitchFamily="34" charset="0"/>
                <a:sym typeface="Lato Light"/>
              </a:rPr>
              <a:t>Proactive protection </a:t>
            </a:r>
            <a:endParaRPr lang="en-US" sz="120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3" name="Straight Connector 12">
            <a:extLst>
              <a:ext uri="{FF2B5EF4-FFF2-40B4-BE49-F238E27FC236}">
                <a16:creationId xmlns:a16="http://schemas.microsoft.com/office/drawing/2014/main" id="{9FF9C0EF-2C2A-272A-238B-B69F7220162B}"/>
              </a:ext>
            </a:extLst>
          </p:cNvPr>
          <p:cNvCxnSpPr>
            <a:cxnSpLocks/>
          </p:cNvCxnSpPr>
          <p:nvPr/>
        </p:nvCxnSpPr>
        <p:spPr>
          <a:xfrm>
            <a:off x="838767" y="8074596"/>
            <a:ext cx="2774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736720A4-FDD2-6254-8483-EAADEE166F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5891" y="8859877"/>
            <a:ext cx="442519" cy="442519"/>
          </a:xfrm>
          <a:prstGeom prst="rect">
            <a:avLst/>
          </a:prstGeom>
        </p:spPr>
      </p:pic>
      <p:pic>
        <p:nvPicPr>
          <p:cNvPr id="15" name="Graphic 14">
            <a:extLst>
              <a:ext uri="{FF2B5EF4-FFF2-40B4-BE49-F238E27FC236}">
                <a16:creationId xmlns:a16="http://schemas.microsoft.com/office/drawing/2014/main" id="{63AF0BC8-3C9F-45B9-014A-D008A96196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92777" y="7631748"/>
            <a:ext cx="501336" cy="501336"/>
          </a:xfrm>
          <a:prstGeom prst="rect">
            <a:avLst/>
          </a:prstGeom>
        </p:spPr>
      </p:pic>
      <p:pic>
        <p:nvPicPr>
          <p:cNvPr id="18" name="Graphic 17">
            <a:extLst>
              <a:ext uri="{FF2B5EF4-FFF2-40B4-BE49-F238E27FC236}">
                <a16:creationId xmlns:a16="http://schemas.microsoft.com/office/drawing/2014/main" id="{C4E8EDC2-82B2-0728-8B56-221E5C7411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39739" y="8859877"/>
            <a:ext cx="442519" cy="442519"/>
          </a:xfrm>
          <a:prstGeom prst="rect">
            <a:avLst/>
          </a:prstGeom>
        </p:spPr>
      </p:pic>
      <p:sp>
        <p:nvSpPr>
          <p:cNvPr id="21" name="Text Placeholder 2">
            <a:extLst>
              <a:ext uri="{FF2B5EF4-FFF2-40B4-BE49-F238E27FC236}">
                <a16:creationId xmlns:a16="http://schemas.microsoft.com/office/drawing/2014/main" id="{489AF993-B358-3AB1-5340-A34D0BDBA80F}"/>
              </a:ext>
            </a:extLst>
          </p:cNvPr>
          <p:cNvSpPr txBox="1">
            <a:spLocks/>
          </p:cNvSpPr>
          <p:nvPr/>
        </p:nvSpPr>
        <p:spPr>
          <a:xfrm>
            <a:off x="1084908" y="1826930"/>
            <a:ext cx="3185097" cy="295607"/>
          </a:xfrm>
          <a:prstGeom prst="rect">
            <a:avLst/>
          </a:prstGeom>
        </p:spPr>
        <p:txBody>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buNone/>
            </a:pPr>
            <a:r>
              <a:rPr lang="en-US" sz="1200">
                <a:solidFill>
                  <a:schemeClr val="bg1"/>
                </a:solidFill>
                <a:latin typeface="Lato" panose="020F0502020204030203" pitchFamily="34" charset="77"/>
              </a:rPr>
              <a:t>KEY FINDINGS AND RISKS</a:t>
            </a:r>
          </a:p>
        </p:txBody>
      </p:sp>
      <p:pic>
        <p:nvPicPr>
          <p:cNvPr id="22" name="Picture Placeholder 43">
            <a:extLst>
              <a:ext uri="{FF2B5EF4-FFF2-40B4-BE49-F238E27FC236}">
                <a16:creationId xmlns:a16="http://schemas.microsoft.com/office/drawing/2014/main" id="{AA7253F2-0166-E2F2-ABB6-A3BA10D85BEB}"/>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722008" y="1746952"/>
            <a:ext cx="389866" cy="389866"/>
          </a:xfrm>
          <a:prstGeom prst="rect">
            <a:avLst/>
          </a:prstGeom>
        </p:spPr>
      </p:pic>
      <p:grpSp>
        <p:nvGrpSpPr>
          <p:cNvPr id="26" name="Graphic 23">
            <a:extLst>
              <a:ext uri="{FF2B5EF4-FFF2-40B4-BE49-F238E27FC236}">
                <a16:creationId xmlns:a16="http://schemas.microsoft.com/office/drawing/2014/main" id="{B379E849-4EEB-BFC5-11CB-6DFA68012B58}"/>
              </a:ext>
            </a:extLst>
          </p:cNvPr>
          <p:cNvGrpSpPr/>
          <p:nvPr/>
        </p:nvGrpSpPr>
        <p:grpSpPr>
          <a:xfrm>
            <a:off x="6482018" y="4701312"/>
            <a:ext cx="126436" cy="161502"/>
            <a:chOff x="1452802" y="4429845"/>
            <a:chExt cx="126436" cy="161502"/>
          </a:xfrm>
          <a:noFill/>
        </p:grpSpPr>
        <p:sp>
          <p:nvSpPr>
            <p:cNvPr id="27" name="Freeform 26">
              <a:extLst>
                <a:ext uri="{FF2B5EF4-FFF2-40B4-BE49-F238E27FC236}">
                  <a16:creationId xmlns:a16="http://schemas.microsoft.com/office/drawing/2014/main" id="{F127AEEB-E0AA-02C4-D9FF-F414BF21A97F}"/>
                </a:ext>
              </a:extLst>
            </p:cNvPr>
            <p:cNvSpPr/>
            <p:nvPr/>
          </p:nvSpPr>
          <p:spPr>
            <a:xfrm>
              <a:off x="1452802" y="4495829"/>
              <a:ext cx="126436" cy="95518"/>
            </a:xfrm>
            <a:custGeom>
              <a:avLst/>
              <a:gdLst>
                <a:gd name="connsiteX0" fmla="*/ 111772 w 126436"/>
                <a:gd name="connsiteY0" fmla="*/ 95518 h 95518"/>
                <a:gd name="connsiteX1" fmla="*/ 14663 w 126436"/>
                <a:gd name="connsiteY1" fmla="*/ 95518 h 95518"/>
                <a:gd name="connsiteX2" fmla="*/ 0 w 126436"/>
                <a:gd name="connsiteY2" fmla="*/ 80855 h 95518"/>
                <a:gd name="connsiteX3" fmla="*/ 0 w 126436"/>
                <a:gd name="connsiteY3" fmla="*/ 14663 h 95518"/>
                <a:gd name="connsiteX4" fmla="*/ 14663 w 126436"/>
                <a:gd name="connsiteY4" fmla="*/ 0 h 95518"/>
                <a:gd name="connsiteX5" fmla="*/ 111772 w 126436"/>
                <a:gd name="connsiteY5" fmla="*/ 0 h 95518"/>
                <a:gd name="connsiteX6" fmla="*/ 126436 w 126436"/>
                <a:gd name="connsiteY6" fmla="*/ 14663 h 95518"/>
                <a:gd name="connsiteX7" fmla="*/ 126436 w 126436"/>
                <a:gd name="connsiteY7" fmla="*/ 80855 h 95518"/>
                <a:gd name="connsiteX8" fmla="*/ 111772 w 126436"/>
                <a:gd name="connsiteY8" fmla="*/ 95518 h 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36" h="95518">
                  <a:moveTo>
                    <a:pt x="111772" y="95518"/>
                  </a:moveTo>
                  <a:lnTo>
                    <a:pt x="14663" y="95518"/>
                  </a:lnTo>
                  <a:cubicBezTo>
                    <a:pt x="6571" y="95518"/>
                    <a:pt x="0" y="88948"/>
                    <a:pt x="0" y="80855"/>
                  </a:cubicBezTo>
                  <a:lnTo>
                    <a:pt x="0" y="14663"/>
                  </a:lnTo>
                  <a:cubicBezTo>
                    <a:pt x="0" y="6571"/>
                    <a:pt x="6571" y="0"/>
                    <a:pt x="14663" y="0"/>
                  </a:cubicBezTo>
                  <a:lnTo>
                    <a:pt x="111772" y="0"/>
                  </a:lnTo>
                  <a:cubicBezTo>
                    <a:pt x="119865" y="0"/>
                    <a:pt x="126436" y="6571"/>
                    <a:pt x="126436" y="14663"/>
                  </a:cubicBezTo>
                  <a:lnTo>
                    <a:pt x="126436" y="80855"/>
                  </a:lnTo>
                  <a:cubicBezTo>
                    <a:pt x="126505" y="88948"/>
                    <a:pt x="119865" y="95518"/>
                    <a:pt x="111772" y="95518"/>
                  </a:cubicBezTo>
                  <a:close/>
                </a:path>
              </a:pathLst>
            </a:custGeom>
            <a:noFill/>
            <a:ln w="20538" cap="rnd">
              <a:solidFill>
                <a:srgbClr val="FF0000"/>
              </a:solid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F2F1707-6180-CD70-FE99-DD1D0E219DD8}"/>
                </a:ext>
              </a:extLst>
            </p:cNvPr>
            <p:cNvSpPr/>
            <p:nvPr/>
          </p:nvSpPr>
          <p:spPr>
            <a:xfrm>
              <a:off x="1474797" y="4429845"/>
              <a:ext cx="84175" cy="65361"/>
            </a:xfrm>
            <a:custGeom>
              <a:avLst/>
              <a:gdLst>
                <a:gd name="connsiteX0" fmla="*/ 84175 w 84175"/>
                <a:gd name="connsiteY0" fmla="*/ 65362 h 65361"/>
                <a:gd name="connsiteX1" fmla="*/ 84175 w 84175"/>
                <a:gd name="connsiteY1" fmla="*/ 35275 h 65361"/>
                <a:gd name="connsiteX2" fmla="*/ 42122 w 84175"/>
                <a:gd name="connsiteY2" fmla="*/ 0 h 65361"/>
                <a:gd name="connsiteX3" fmla="*/ 6778 w 84175"/>
                <a:gd name="connsiteY3" fmla="*/ 16116 h 65361"/>
                <a:gd name="connsiteX4" fmla="*/ 0 w 84175"/>
                <a:gd name="connsiteY4" fmla="*/ 35275 h 65361"/>
                <a:gd name="connsiteX5" fmla="*/ 0 w 84175"/>
                <a:gd name="connsiteY5" fmla="*/ 65362 h 6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75" h="65361">
                  <a:moveTo>
                    <a:pt x="84175" y="65362"/>
                  </a:moveTo>
                  <a:lnTo>
                    <a:pt x="84175" y="35275"/>
                  </a:lnTo>
                  <a:cubicBezTo>
                    <a:pt x="84175" y="15770"/>
                    <a:pt x="65362" y="0"/>
                    <a:pt x="42122" y="0"/>
                  </a:cubicBezTo>
                  <a:cubicBezTo>
                    <a:pt x="27321" y="0"/>
                    <a:pt x="14248" y="6432"/>
                    <a:pt x="6778" y="16116"/>
                  </a:cubicBezTo>
                  <a:cubicBezTo>
                    <a:pt x="2490" y="21649"/>
                    <a:pt x="0" y="28220"/>
                    <a:pt x="0" y="35275"/>
                  </a:cubicBezTo>
                  <a:lnTo>
                    <a:pt x="0" y="65362"/>
                  </a:lnTo>
                </a:path>
              </a:pathLst>
            </a:custGeom>
            <a:noFill/>
            <a:ln w="20538" cap="rnd">
              <a:solidFill>
                <a:srgbClr val="FF0000"/>
              </a:solidFill>
              <a:prstDash val="solid"/>
              <a:round/>
            </a:ln>
          </p:spPr>
          <p:txBody>
            <a:bodyPr rtlCol="0" anchor="ctr"/>
            <a:lstStyle/>
            <a:p>
              <a:endParaRPr lang="en-US"/>
            </a:p>
          </p:txBody>
        </p:sp>
      </p:grpSp>
      <p:sp>
        <p:nvSpPr>
          <p:cNvPr id="29" name="Freeform 28">
            <a:extLst>
              <a:ext uri="{FF2B5EF4-FFF2-40B4-BE49-F238E27FC236}">
                <a16:creationId xmlns:a16="http://schemas.microsoft.com/office/drawing/2014/main" id="{56B8F89D-18AE-FA34-D627-ADF0E2006488}"/>
              </a:ext>
            </a:extLst>
          </p:cNvPr>
          <p:cNvSpPr/>
          <p:nvPr/>
        </p:nvSpPr>
        <p:spPr>
          <a:xfrm>
            <a:off x="6442248" y="4537596"/>
            <a:ext cx="116683" cy="114746"/>
          </a:xfrm>
          <a:custGeom>
            <a:avLst/>
            <a:gdLst>
              <a:gd name="connsiteX0" fmla="*/ 0 w 116683"/>
              <a:gd name="connsiteY0" fmla="*/ 0 h 114746"/>
              <a:gd name="connsiteX1" fmla="*/ 89985 w 116683"/>
              <a:gd name="connsiteY1" fmla="*/ 0 h 114746"/>
              <a:gd name="connsiteX2" fmla="*/ 116683 w 116683"/>
              <a:gd name="connsiteY2" fmla="*/ 26698 h 114746"/>
              <a:gd name="connsiteX3" fmla="*/ 116683 w 116683"/>
              <a:gd name="connsiteY3" fmla="*/ 114747 h 114746"/>
            </a:gdLst>
            <a:ahLst/>
            <a:cxnLst>
              <a:cxn ang="0">
                <a:pos x="connsiteX0" y="connsiteY0"/>
              </a:cxn>
              <a:cxn ang="0">
                <a:pos x="connsiteX1" y="connsiteY1"/>
              </a:cxn>
              <a:cxn ang="0">
                <a:pos x="connsiteX2" y="connsiteY2"/>
              </a:cxn>
              <a:cxn ang="0">
                <a:pos x="connsiteX3" y="connsiteY3"/>
              </a:cxn>
            </a:cxnLst>
            <a:rect l="l" t="t" r="r" b="b"/>
            <a:pathLst>
              <a:path w="116683" h="114746">
                <a:moveTo>
                  <a:pt x="0" y="0"/>
                </a:moveTo>
                <a:lnTo>
                  <a:pt x="89985" y="0"/>
                </a:lnTo>
                <a:cubicBezTo>
                  <a:pt x="104717" y="0"/>
                  <a:pt x="116683" y="11966"/>
                  <a:pt x="116683" y="26698"/>
                </a:cubicBezTo>
                <a:lnTo>
                  <a:pt x="116683" y="114747"/>
                </a:lnTo>
              </a:path>
            </a:pathLst>
          </a:custGeom>
          <a:noFill/>
          <a:ln w="25400" cap="rnd">
            <a:solidFill>
              <a:schemeClr val="tx1"/>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2B9C843F-C909-5631-1726-36686384F61B}"/>
              </a:ext>
            </a:extLst>
          </p:cNvPr>
          <p:cNvSpPr/>
          <p:nvPr/>
        </p:nvSpPr>
        <p:spPr>
          <a:xfrm>
            <a:off x="6310763" y="4703594"/>
            <a:ext cx="116752" cy="114746"/>
          </a:xfrm>
          <a:custGeom>
            <a:avLst/>
            <a:gdLst>
              <a:gd name="connsiteX0" fmla="*/ 116752 w 116752"/>
              <a:gd name="connsiteY0" fmla="*/ 114747 h 114746"/>
              <a:gd name="connsiteX1" fmla="*/ 26698 w 116752"/>
              <a:gd name="connsiteY1" fmla="*/ 114747 h 114746"/>
              <a:gd name="connsiteX2" fmla="*/ 0 w 116752"/>
              <a:gd name="connsiteY2" fmla="*/ 88048 h 114746"/>
              <a:gd name="connsiteX3" fmla="*/ 0 w 116752"/>
              <a:gd name="connsiteY3" fmla="*/ 0 h 114746"/>
            </a:gdLst>
            <a:ahLst/>
            <a:cxnLst>
              <a:cxn ang="0">
                <a:pos x="connsiteX0" y="connsiteY0"/>
              </a:cxn>
              <a:cxn ang="0">
                <a:pos x="connsiteX1" y="connsiteY1"/>
              </a:cxn>
              <a:cxn ang="0">
                <a:pos x="connsiteX2" y="connsiteY2"/>
              </a:cxn>
              <a:cxn ang="0">
                <a:pos x="connsiteX3" y="connsiteY3"/>
              </a:cxn>
            </a:cxnLst>
            <a:rect l="l" t="t" r="r" b="b"/>
            <a:pathLst>
              <a:path w="116752" h="114746">
                <a:moveTo>
                  <a:pt x="116752" y="114747"/>
                </a:moveTo>
                <a:lnTo>
                  <a:pt x="26698" y="114747"/>
                </a:lnTo>
                <a:cubicBezTo>
                  <a:pt x="11966" y="114747"/>
                  <a:pt x="0" y="102781"/>
                  <a:pt x="0" y="88048"/>
                </a:cubicBezTo>
                <a:lnTo>
                  <a:pt x="0" y="0"/>
                </a:lnTo>
              </a:path>
            </a:pathLst>
          </a:custGeom>
          <a:noFill/>
          <a:ln w="25400" cap="rnd">
            <a:solidFill>
              <a:schemeClr val="tx1"/>
            </a:solidFill>
            <a:prstDash val="solid"/>
            <a:round/>
          </a:ln>
        </p:spPr>
        <p:txBody>
          <a:bodyPr rtlCol="0" anchor="ctr"/>
          <a:lstStyle/>
          <a:p>
            <a:endParaRPr lang="en-US"/>
          </a:p>
        </p:txBody>
      </p:sp>
      <p:grpSp>
        <p:nvGrpSpPr>
          <p:cNvPr id="31" name="Graphic 23">
            <a:extLst>
              <a:ext uri="{FF2B5EF4-FFF2-40B4-BE49-F238E27FC236}">
                <a16:creationId xmlns:a16="http://schemas.microsoft.com/office/drawing/2014/main" id="{05C58FEA-8522-3964-9B4F-BD7E19974676}"/>
              </a:ext>
            </a:extLst>
          </p:cNvPr>
          <p:cNvGrpSpPr/>
          <p:nvPr/>
        </p:nvGrpSpPr>
        <p:grpSpPr>
          <a:xfrm>
            <a:off x="6255637" y="4484822"/>
            <a:ext cx="158943" cy="166966"/>
            <a:chOff x="1226421" y="4213355"/>
            <a:chExt cx="158943" cy="166966"/>
          </a:xfrm>
          <a:noFill/>
        </p:grpSpPr>
        <p:sp>
          <p:nvSpPr>
            <p:cNvPr id="32" name="Freeform 31">
              <a:extLst>
                <a:ext uri="{FF2B5EF4-FFF2-40B4-BE49-F238E27FC236}">
                  <a16:creationId xmlns:a16="http://schemas.microsoft.com/office/drawing/2014/main" id="{BDE36683-0AFD-3DF5-3AC8-DC3E975D96F7}"/>
                </a:ext>
              </a:extLst>
            </p:cNvPr>
            <p:cNvSpPr/>
            <p:nvPr/>
          </p:nvSpPr>
          <p:spPr>
            <a:xfrm>
              <a:off x="1266399" y="4213355"/>
              <a:ext cx="81754" cy="81754"/>
            </a:xfrm>
            <a:custGeom>
              <a:avLst/>
              <a:gdLst>
                <a:gd name="connsiteX0" fmla="*/ 81754 w 81754"/>
                <a:gd name="connsiteY0" fmla="*/ 40877 h 81754"/>
                <a:gd name="connsiteX1" fmla="*/ 40877 w 81754"/>
                <a:gd name="connsiteY1" fmla="*/ 81754 h 81754"/>
                <a:gd name="connsiteX2" fmla="*/ 0 w 81754"/>
                <a:gd name="connsiteY2" fmla="*/ 40877 h 81754"/>
                <a:gd name="connsiteX3" fmla="*/ 40877 w 81754"/>
                <a:gd name="connsiteY3" fmla="*/ 0 h 81754"/>
                <a:gd name="connsiteX4" fmla="*/ 81754 w 81754"/>
                <a:gd name="connsiteY4" fmla="*/ 40877 h 81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54" h="81754">
                  <a:moveTo>
                    <a:pt x="81754" y="40877"/>
                  </a:moveTo>
                  <a:cubicBezTo>
                    <a:pt x="81754" y="63453"/>
                    <a:pt x="63453" y="81754"/>
                    <a:pt x="40877" y="81754"/>
                  </a:cubicBezTo>
                  <a:cubicBezTo>
                    <a:pt x="18301" y="81754"/>
                    <a:pt x="0" y="63453"/>
                    <a:pt x="0" y="40877"/>
                  </a:cubicBezTo>
                  <a:cubicBezTo>
                    <a:pt x="0" y="18301"/>
                    <a:pt x="18301" y="0"/>
                    <a:pt x="40877" y="0"/>
                  </a:cubicBezTo>
                  <a:cubicBezTo>
                    <a:pt x="63453" y="0"/>
                    <a:pt x="81754" y="18301"/>
                    <a:pt x="81754" y="40877"/>
                  </a:cubicBezTo>
                  <a:close/>
                </a:path>
              </a:pathLst>
            </a:custGeom>
            <a:noFill/>
            <a:ln w="20538" cap="rnd">
              <a:solidFill>
                <a:srgbClr val="FF0000"/>
              </a:solidFill>
              <a:prstDash val="solid"/>
              <a:round/>
            </a:ln>
          </p:spPr>
          <p:txBody>
            <a:bodyPr rtlCol="0" anchor="ctr"/>
            <a:lstStyle/>
            <a:p>
              <a:endParaRPr lang="en-US"/>
            </a:p>
          </p:txBody>
        </p:sp>
        <p:sp>
          <p:nvSpPr>
            <p:cNvPr id="33" name="Freeform 32">
              <a:extLst>
                <a:ext uri="{FF2B5EF4-FFF2-40B4-BE49-F238E27FC236}">
                  <a16:creationId xmlns:a16="http://schemas.microsoft.com/office/drawing/2014/main" id="{23911AAA-508C-D4F9-7B6F-2A1F3D8B7A60}"/>
                </a:ext>
              </a:extLst>
            </p:cNvPr>
            <p:cNvSpPr/>
            <p:nvPr/>
          </p:nvSpPr>
          <p:spPr>
            <a:xfrm>
              <a:off x="1226421" y="4297212"/>
              <a:ext cx="158943" cy="83109"/>
            </a:xfrm>
            <a:custGeom>
              <a:avLst/>
              <a:gdLst>
                <a:gd name="connsiteX0" fmla="*/ 158944 w 158943"/>
                <a:gd name="connsiteY0" fmla="*/ 83040 h 83109"/>
                <a:gd name="connsiteX1" fmla="*/ 140684 w 158943"/>
                <a:gd name="connsiteY1" fmla="*/ 30474 h 83109"/>
                <a:gd name="connsiteX2" fmla="*/ 84244 w 158943"/>
                <a:gd name="connsiteY2" fmla="*/ 110 h 83109"/>
                <a:gd name="connsiteX3" fmla="*/ 32162 w 158943"/>
                <a:gd name="connsiteY3" fmla="*/ 17471 h 83109"/>
                <a:gd name="connsiteX4" fmla="*/ 0 w 158943"/>
                <a:gd name="connsiteY4" fmla="*/ 83110 h 83109"/>
                <a:gd name="connsiteX5" fmla="*/ 158944 w 158943"/>
                <a:gd name="connsiteY5" fmla="*/ 83110 h 8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43" h="83109">
                  <a:moveTo>
                    <a:pt x="158944" y="83040"/>
                  </a:moveTo>
                  <a:cubicBezTo>
                    <a:pt x="158944" y="75363"/>
                    <a:pt x="157837" y="51846"/>
                    <a:pt x="140684" y="30474"/>
                  </a:cubicBezTo>
                  <a:cubicBezTo>
                    <a:pt x="134805" y="23143"/>
                    <a:pt x="115577" y="1770"/>
                    <a:pt x="84244" y="110"/>
                  </a:cubicBezTo>
                  <a:cubicBezTo>
                    <a:pt x="56716" y="-1411"/>
                    <a:pt x="37488" y="13252"/>
                    <a:pt x="32162" y="17471"/>
                  </a:cubicBezTo>
                  <a:cubicBezTo>
                    <a:pt x="2144" y="41057"/>
                    <a:pt x="207" y="77300"/>
                    <a:pt x="0" y="83110"/>
                  </a:cubicBezTo>
                  <a:lnTo>
                    <a:pt x="158944" y="83110"/>
                  </a:lnTo>
                  <a:close/>
                </a:path>
              </a:pathLst>
            </a:custGeom>
            <a:noFill/>
            <a:ln w="20538" cap="rnd">
              <a:solidFill>
                <a:srgbClr val="FF0000"/>
              </a:solidFill>
              <a:prstDash val="solid"/>
              <a:round/>
            </a:ln>
          </p:spPr>
          <p:txBody>
            <a:bodyPr rtlCol="0" anchor="ctr"/>
            <a:lstStyle/>
            <a:p>
              <a:endParaRPr lang="en-US"/>
            </a:p>
          </p:txBody>
        </p:sp>
      </p:grpSp>
      <p:sp>
        <p:nvSpPr>
          <p:cNvPr id="34" name="TextBox 33">
            <a:extLst>
              <a:ext uri="{FF2B5EF4-FFF2-40B4-BE49-F238E27FC236}">
                <a16:creationId xmlns:a16="http://schemas.microsoft.com/office/drawing/2014/main" id="{C76B2943-AD23-DDDB-A80C-6F4521E946C5}"/>
              </a:ext>
            </a:extLst>
          </p:cNvPr>
          <p:cNvSpPr txBox="1"/>
          <p:nvPr/>
        </p:nvSpPr>
        <p:spPr>
          <a:xfrm>
            <a:off x="838767" y="8186019"/>
            <a:ext cx="2741330" cy="1554272"/>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100"/>
              </a:spcBef>
              <a:spcAft>
                <a:spcPts val="200"/>
              </a:spcAft>
              <a:buClr>
                <a:srgbClr val="00BD4D"/>
              </a:buClr>
              <a:buSzTx/>
              <a:buFont typeface="Arial" panose="020B0604020202020204" pitchFamily="34" charset="0"/>
              <a:buChar char="•"/>
              <a:tabLst/>
              <a:defRPr/>
            </a:pPr>
            <a:r>
              <a:rPr kumimoji="0" lang="en-US" sz="1000" b="0" i="0" u="none" strike="noStrike" kern="1200" cap="none" spc="0" normalizeH="0" baseline="0" noProof="0">
                <a:ln>
                  <a:noFill/>
                </a:ln>
                <a:solidFill>
                  <a:srgbClr val="101820"/>
                </a:solidFill>
                <a:effectLst/>
                <a:uLnTx/>
                <a:uFillTx/>
                <a:latin typeface="Lato" panose="020F0502020204030203" pitchFamily="34" charset="0"/>
                <a:ea typeface="+mn-ea"/>
                <a:cs typeface="+mn-cs"/>
              </a:rPr>
              <a:t>Enable blocking of detected malicious and suspicious domains for proactive protection </a:t>
            </a:r>
          </a:p>
          <a:p>
            <a:pPr marL="171450" marR="0" lvl="0" indent="-171450" algn="l" defTabSz="914400" rtl="0" eaLnBrk="1" fontAlgn="auto" latinLnBrk="0" hangingPunct="1">
              <a:lnSpc>
                <a:spcPct val="100000"/>
              </a:lnSpc>
              <a:spcBef>
                <a:spcPts val="100"/>
              </a:spcBef>
              <a:spcAft>
                <a:spcPts val="200"/>
              </a:spcAft>
              <a:buClr>
                <a:srgbClr val="00BD4D"/>
              </a:buClr>
              <a:buSzTx/>
              <a:buFont typeface="Arial" panose="020B0604020202020204" pitchFamily="34" charset="0"/>
              <a:buChar char="•"/>
              <a:tabLst/>
              <a:defRPr/>
            </a:pPr>
            <a:r>
              <a:rPr lang="en-US" sz="1000">
                <a:solidFill>
                  <a:srgbClr val="101820"/>
                </a:solidFill>
                <a:latin typeface="Lato" panose="020F0502020204030203" pitchFamily="34" charset="0"/>
              </a:rPr>
              <a:t>Add </a:t>
            </a:r>
            <a:r>
              <a:rPr kumimoji="0" lang="en-US" sz="1000" b="0" i="0" u="none" strike="noStrike" kern="1200" cap="none" spc="0" normalizeH="0" baseline="0" noProof="0">
                <a:ln>
                  <a:noFill/>
                </a:ln>
                <a:solidFill>
                  <a:srgbClr val="101820"/>
                </a:solidFill>
                <a:effectLst/>
                <a:uLnTx/>
                <a:uFillTx/>
                <a:latin typeface="Lato" panose="020F0502020204030203" pitchFamily="34" charset="0"/>
                <a:ea typeface="+mn-ea"/>
                <a:cs typeface="+mn-cs"/>
              </a:rPr>
              <a:t>custom lookalike domain monitoring and  Infoblox Domain Mitigation service to address brand reputation risks </a:t>
            </a:r>
          </a:p>
          <a:p>
            <a:pPr marL="171450" marR="0" lvl="0" indent="-171450" algn="l" defTabSz="914400" rtl="0" eaLnBrk="1" fontAlgn="auto" latinLnBrk="0" hangingPunct="1">
              <a:lnSpc>
                <a:spcPct val="100000"/>
              </a:lnSpc>
              <a:spcBef>
                <a:spcPts val="100"/>
              </a:spcBef>
              <a:spcAft>
                <a:spcPts val="200"/>
              </a:spcAft>
              <a:buClr>
                <a:srgbClr val="00BD4D"/>
              </a:buClr>
              <a:buSzTx/>
              <a:buFont typeface="Arial" panose="020B0604020202020204" pitchFamily="34" charset="0"/>
              <a:buChar char="•"/>
              <a:tabLst/>
              <a:defRPr/>
            </a:pPr>
            <a:r>
              <a:rPr lang="en-US" sz="1000">
                <a:solidFill>
                  <a:srgbClr val="101820"/>
                </a:solidFill>
                <a:latin typeface="Lato" panose="020F0502020204030203" pitchFamily="34" charset="0"/>
              </a:rPr>
              <a:t>Leverage SOC Insights to reduce the number of security events, surfacing critical and actionable threats </a:t>
            </a:r>
            <a:endParaRPr kumimoji="0" lang="en-US" sz="1000" b="0" i="0" u="none" strike="noStrike" kern="1200" cap="none" spc="0" normalizeH="0" baseline="0" noProof="0">
              <a:ln>
                <a:noFill/>
              </a:ln>
              <a:solidFill>
                <a:srgbClr val="101820"/>
              </a:solidFill>
              <a:effectLst/>
              <a:uLnTx/>
              <a:uFillTx/>
              <a:latin typeface="Lato" panose="020F0502020204030203" pitchFamily="34" charset="0"/>
              <a:ea typeface="+mn-ea"/>
              <a:cs typeface="+mn-cs"/>
            </a:endParaRPr>
          </a:p>
        </p:txBody>
      </p:sp>
      <p:grpSp>
        <p:nvGrpSpPr>
          <p:cNvPr id="39" name="Graphic 56">
            <a:extLst>
              <a:ext uri="{FF2B5EF4-FFF2-40B4-BE49-F238E27FC236}">
                <a16:creationId xmlns:a16="http://schemas.microsoft.com/office/drawing/2014/main" id="{9E5E0A0C-E679-BC71-7099-F7E0B727A0DF}"/>
              </a:ext>
            </a:extLst>
          </p:cNvPr>
          <p:cNvGrpSpPr>
            <a:grpSpLocks noChangeAspect="1"/>
          </p:cNvGrpSpPr>
          <p:nvPr/>
        </p:nvGrpSpPr>
        <p:grpSpPr>
          <a:xfrm>
            <a:off x="6354253" y="2766687"/>
            <a:ext cx="54479" cy="213858"/>
            <a:chOff x="6009575" y="3803126"/>
            <a:chExt cx="131327" cy="515563"/>
          </a:xfrm>
          <a:solidFill>
            <a:schemeClr val="tx1"/>
          </a:solidFill>
        </p:grpSpPr>
        <p:sp>
          <p:nvSpPr>
            <p:cNvPr id="40" name="Freeform 39">
              <a:extLst>
                <a:ext uri="{FF2B5EF4-FFF2-40B4-BE49-F238E27FC236}">
                  <a16:creationId xmlns:a16="http://schemas.microsoft.com/office/drawing/2014/main" id="{D3966FBD-F8FB-C030-89FE-C62E422114F9}"/>
                </a:ext>
              </a:extLst>
            </p:cNvPr>
            <p:cNvSpPr/>
            <p:nvPr/>
          </p:nvSpPr>
          <p:spPr>
            <a:xfrm>
              <a:off x="6009575" y="4187362"/>
              <a:ext cx="131327" cy="131327"/>
            </a:xfrm>
            <a:custGeom>
              <a:avLst/>
              <a:gdLst>
                <a:gd name="connsiteX0" fmla="*/ 131328 w 131327"/>
                <a:gd name="connsiteY0" fmla="*/ 65664 h 131327"/>
                <a:gd name="connsiteX1" fmla="*/ 65664 w 131327"/>
                <a:gd name="connsiteY1" fmla="*/ 131328 h 131327"/>
                <a:gd name="connsiteX2" fmla="*/ 0 w 131327"/>
                <a:gd name="connsiteY2" fmla="*/ 65664 h 131327"/>
                <a:gd name="connsiteX3" fmla="*/ 65664 w 131327"/>
                <a:gd name="connsiteY3" fmla="*/ 0 h 131327"/>
                <a:gd name="connsiteX4" fmla="*/ 131328 w 131327"/>
                <a:gd name="connsiteY4" fmla="*/ 65664 h 1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7" h="131327">
                  <a:moveTo>
                    <a:pt x="131328" y="65664"/>
                  </a:moveTo>
                  <a:cubicBezTo>
                    <a:pt x="131328" y="101929"/>
                    <a:pt x="101929" y="131328"/>
                    <a:pt x="65664" y="131328"/>
                  </a:cubicBezTo>
                  <a:cubicBezTo>
                    <a:pt x="29399" y="131328"/>
                    <a:pt x="0" y="101929"/>
                    <a:pt x="0" y="65664"/>
                  </a:cubicBezTo>
                  <a:cubicBezTo>
                    <a:pt x="0" y="29399"/>
                    <a:pt x="29399" y="0"/>
                    <a:pt x="65664" y="0"/>
                  </a:cubicBezTo>
                  <a:cubicBezTo>
                    <a:pt x="101929" y="0"/>
                    <a:pt x="131328" y="29399"/>
                    <a:pt x="131328" y="65664"/>
                  </a:cubicBezTo>
                  <a:close/>
                </a:path>
              </a:pathLst>
            </a:custGeom>
            <a:grpFill/>
            <a:ln w="25598"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FFD72D5-7642-B4A3-CEE4-875D8A6DD1F2}"/>
                </a:ext>
              </a:extLst>
            </p:cNvPr>
            <p:cNvSpPr/>
            <p:nvPr/>
          </p:nvSpPr>
          <p:spPr>
            <a:xfrm>
              <a:off x="6012059" y="3803126"/>
              <a:ext cx="126872" cy="348582"/>
            </a:xfrm>
            <a:custGeom>
              <a:avLst/>
              <a:gdLst>
                <a:gd name="connsiteX0" fmla="*/ 74722 w 126872"/>
                <a:gd name="connsiteY0" fmla="*/ 348583 h 348582"/>
                <a:gd name="connsiteX1" fmla="*/ 51894 w 126872"/>
                <a:gd name="connsiteY1" fmla="*/ 348583 h 348582"/>
                <a:gd name="connsiteX2" fmla="*/ 21114 w 126872"/>
                <a:gd name="connsiteY2" fmla="*/ 320111 h 348582"/>
                <a:gd name="connsiteX3" fmla="*/ 81 w 126872"/>
                <a:gd name="connsiteY3" fmla="*/ 33088 h 348582"/>
                <a:gd name="connsiteX4" fmla="*/ 30861 w 126872"/>
                <a:gd name="connsiteY4" fmla="*/ 0 h 348582"/>
                <a:gd name="connsiteX5" fmla="*/ 96012 w 126872"/>
                <a:gd name="connsiteY5" fmla="*/ 0 h 348582"/>
                <a:gd name="connsiteX6" fmla="*/ 126792 w 126872"/>
                <a:gd name="connsiteY6" fmla="*/ 33088 h 348582"/>
                <a:gd name="connsiteX7" fmla="*/ 105759 w 126872"/>
                <a:gd name="connsiteY7" fmla="*/ 320111 h 348582"/>
                <a:gd name="connsiteX8" fmla="*/ 74979 w 126872"/>
                <a:gd name="connsiteY8" fmla="*/ 348583 h 3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72" h="348582">
                  <a:moveTo>
                    <a:pt x="74722" y="348583"/>
                  </a:moveTo>
                  <a:lnTo>
                    <a:pt x="51894" y="348583"/>
                  </a:lnTo>
                  <a:cubicBezTo>
                    <a:pt x="35734" y="348583"/>
                    <a:pt x="22396" y="336014"/>
                    <a:pt x="21114" y="320111"/>
                  </a:cubicBezTo>
                  <a:lnTo>
                    <a:pt x="81" y="33088"/>
                  </a:lnTo>
                  <a:cubicBezTo>
                    <a:pt x="-1202" y="15133"/>
                    <a:pt x="12906" y="0"/>
                    <a:pt x="30861" y="0"/>
                  </a:cubicBezTo>
                  <a:lnTo>
                    <a:pt x="96012" y="0"/>
                  </a:lnTo>
                  <a:cubicBezTo>
                    <a:pt x="113967" y="0"/>
                    <a:pt x="128074" y="15133"/>
                    <a:pt x="126792" y="33088"/>
                  </a:cubicBezTo>
                  <a:lnTo>
                    <a:pt x="105759" y="320111"/>
                  </a:lnTo>
                  <a:cubicBezTo>
                    <a:pt x="104476" y="336271"/>
                    <a:pt x="91138" y="348583"/>
                    <a:pt x="74979" y="348583"/>
                  </a:cubicBezTo>
                  <a:close/>
                </a:path>
              </a:pathLst>
            </a:custGeom>
            <a:grpFill/>
            <a:ln w="25598" cap="flat">
              <a:noFill/>
              <a:prstDash val="solid"/>
              <a:miter/>
            </a:ln>
          </p:spPr>
          <p:txBody>
            <a:bodyPr rtlCol="0" anchor="ctr"/>
            <a:lstStyle/>
            <a:p>
              <a:endParaRPr lang="en-US"/>
            </a:p>
          </p:txBody>
        </p:sp>
      </p:grpSp>
      <p:grpSp>
        <p:nvGrpSpPr>
          <p:cNvPr id="42" name="Graphic 96">
            <a:extLst>
              <a:ext uri="{FF2B5EF4-FFF2-40B4-BE49-F238E27FC236}">
                <a16:creationId xmlns:a16="http://schemas.microsoft.com/office/drawing/2014/main" id="{6F9243F6-E843-4E18-2FA7-466242FF8258}"/>
              </a:ext>
            </a:extLst>
          </p:cNvPr>
          <p:cNvGrpSpPr/>
          <p:nvPr/>
        </p:nvGrpSpPr>
        <p:grpSpPr>
          <a:xfrm>
            <a:off x="6141391" y="2707897"/>
            <a:ext cx="476250" cy="381000"/>
            <a:chOff x="1193068" y="8365776"/>
            <a:chExt cx="476250" cy="381000"/>
          </a:xfrm>
          <a:noFill/>
        </p:grpSpPr>
        <p:sp>
          <p:nvSpPr>
            <p:cNvPr id="44" name="Freeform 43">
              <a:extLst>
                <a:ext uri="{FF2B5EF4-FFF2-40B4-BE49-F238E27FC236}">
                  <a16:creationId xmlns:a16="http://schemas.microsoft.com/office/drawing/2014/main" id="{5D01A19A-66D9-C7F3-0064-3BB661B7DB9D}"/>
                </a:ext>
              </a:extLst>
            </p:cNvPr>
            <p:cNvSpPr/>
            <p:nvPr/>
          </p:nvSpPr>
          <p:spPr>
            <a:xfrm>
              <a:off x="1207355" y="8365776"/>
              <a:ext cx="447675" cy="279368"/>
            </a:xfrm>
            <a:custGeom>
              <a:avLst/>
              <a:gdLst>
                <a:gd name="connsiteX0" fmla="*/ 0 w 447675"/>
                <a:gd name="connsiteY0" fmla="*/ 279368 h 279368"/>
                <a:gd name="connsiteX1" fmla="*/ 0 w 447675"/>
                <a:gd name="connsiteY1" fmla="*/ 31052 h 279368"/>
                <a:gd name="connsiteX2" fmla="*/ 31052 w 447675"/>
                <a:gd name="connsiteY2" fmla="*/ 0 h 279368"/>
                <a:gd name="connsiteX3" fmla="*/ 416624 w 447675"/>
                <a:gd name="connsiteY3" fmla="*/ 0 h 279368"/>
                <a:gd name="connsiteX4" fmla="*/ 447675 w 447675"/>
                <a:gd name="connsiteY4" fmla="*/ 31052 h 279368"/>
                <a:gd name="connsiteX5" fmla="*/ 447675 w 447675"/>
                <a:gd name="connsiteY5" fmla="*/ 279368 h 27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279368">
                  <a:moveTo>
                    <a:pt x="0" y="279368"/>
                  </a:moveTo>
                  <a:lnTo>
                    <a:pt x="0" y="31052"/>
                  </a:lnTo>
                  <a:cubicBezTo>
                    <a:pt x="0" y="13907"/>
                    <a:pt x="13907" y="0"/>
                    <a:pt x="31052" y="0"/>
                  </a:cubicBezTo>
                  <a:lnTo>
                    <a:pt x="416624" y="0"/>
                  </a:lnTo>
                  <a:cubicBezTo>
                    <a:pt x="433769" y="0"/>
                    <a:pt x="447675" y="13907"/>
                    <a:pt x="447675" y="31052"/>
                  </a:cubicBezTo>
                  <a:lnTo>
                    <a:pt x="447675" y="279368"/>
                  </a:lnTo>
                </a:path>
              </a:pathLst>
            </a:custGeom>
            <a:noFill/>
            <a:ln w="28575" cap="rnd">
              <a:solidFill>
                <a:srgbClr val="FF0000"/>
              </a:solid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C22BBE4-2551-4AFF-6D32-6EFFDEC51AC8}"/>
                </a:ext>
              </a:extLst>
            </p:cNvPr>
            <p:cNvSpPr/>
            <p:nvPr/>
          </p:nvSpPr>
          <p:spPr>
            <a:xfrm>
              <a:off x="1193068" y="8689626"/>
              <a:ext cx="476250" cy="57150"/>
            </a:xfrm>
            <a:custGeom>
              <a:avLst/>
              <a:gdLst>
                <a:gd name="connsiteX0" fmla="*/ 476250 w 476250"/>
                <a:gd name="connsiteY0" fmla="*/ 13049 h 57150"/>
                <a:gd name="connsiteX1" fmla="*/ 476250 w 476250"/>
                <a:gd name="connsiteY1" fmla="*/ 44101 h 57150"/>
                <a:gd name="connsiteX2" fmla="*/ 463201 w 476250"/>
                <a:gd name="connsiteY2" fmla="*/ 57150 h 57150"/>
                <a:gd name="connsiteX3" fmla="*/ 13049 w 476250"/>
                <a:gd name="connsiteY3" fmla="*/ 57150 h 57150"/>
                <a:gd name="connsiteX4" fmla="*/ 0 w 476250"/>
                <a:gd name="connsiteY4" fmla="*/ 44101 h 57150"/>
                <a:gd name="connsiteX5" fmla="*/ 0 w 476250"/>
                <a:gd name="connsiteY5" fmla="*/ 13049 h 57150"/>
                <a:gd name="connsiteX6" fmla="*/ 13049 w 476250"/>
                <a:gd name="connsiteY6" fmla="*/ 0 h 57150"/>
                <a:gd name="connsiteX7" fmla="*/ 195263 w 476250"/>
                <a:gd name="connsiteY7" fmla="*/ 0 h 57150"/>
                <a:gd name="connsiteX8" fmla="*/ 200025 w 476250"/>
                <a:gd name="connsiteY8" fmla="*/ 4763 h 57150"/>
                <a:gd name="connsiteX9" fmla="*/ 200025 w 476250"/>
                <a:gd name="connsiteY9" fmla="*/ 14288 h 57150"/>
                <a:gd name="connsiteX10" fmla="*/ 204788 w 476250"/>
                <a:gd name="connsiteY10" fmla="*/ 19050 h 57150"/>
                <a:gd name="connsiteX11" fmla="*/ 271558 w 476250"/>
                <a:gd name="connsiteY11" fmla="*/ 19050 h 57150"/>
                <a:gd name="connsiteX12" fmla="*/ 276320 w 476250"/>
                <a:gd name="connsiteY12" fmla="*/ 14288 h 57150"/>
                <a:gd name="connsiteX13" fmla="*/ 276320 w 476250"/>
                <a:gd name="connsiteY13" fmla="*/ 4763 h 57150"/>
                <a:gd name="connsiteX14" fmla="*/ 281083 w 476250"/>
                <a:gd name="connsiteY14" fmla="*/ 0 h 57150"/>
                <a:gd name="connsiteX15" fmla="*/ 463296 w 476250"/>
                <a:gd name="connsiteY15" fmla="*/ 0 h 57150"/>
                <a:gd name="connsiteX16" fmla="*/ 476250 w 476250"/>
                <a:gd name="connsiteY16" fmla="*/ 1304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57150">
                  <a:moveTo>
                    <a:pt x="476250" y="13049"/>
                  </a:moveTo>
                  <a:lnTo>
                    <a:pt x="476250" y="44101"/>
                  </a:lnTo>
                  <a:cubicBezTo>
                    <a:pt x="476250" y="51340"/>
                    <a:pt x="470440" y="57150"/>
                    <a:pt x="463201" y="57150"/>
                  </a:cubicBezTo>
                  <a:lnTo>
                    <a:pt x="13049" y="57150"/>
                  </a:lnTo>
                  <a:cubicBezTo>
                    <a:pt x="5810" y="57150"/>
                    <a:pt x="0" y="51340"/>
                    <a:pt x="0" y="44101"/>
                  </a:cubicBezTo>
                  <a:lnTo>
                    <a:pt x="0" y="13049"/>
                  </a:lnTo>
                  <a:cubicBezTo>
                    <a:pt x="0" y="5810"/>
                    <a:pt x="5810" y="0"/>
                    <a:pt x="13049" y="0"/>
                  </a:cubicBezTo>
                  <a:lnTo>
                    <a:pt x="195263" y="0"/>
                  </a:lnTo>
                  <a:cubicBezTo>
                    <a:pt x="197930" y="0"/>
                    <a:pt x="200025" y="2191"/>
                    <a:pt x="200025" y="4763"/>
                  </a:cubicBezTo>
                  <a:lnTo>
                    <a:pt x="200025" y="14288"/>
                  </a:lnTo>
                  <a:cubicBezTo>
                    <a:pt x="200025" y="16859"/>
                    <a:pt x="202121" y="19050"/>
                    <a:pt x="204788" y="19050"/>
                  </a:cubicBezTo>
                  <a:lnTo>
                    <a:pt x="271558" y="19050"/>
                  </a:lnTo>
                  <a:cubicBezTo>
                    <a:pt x="274130" y="19050"/>
                    <a:pt x="276320" y="16954"/>
                    <a:pt x="276320" y="14288"/>
                  </a:cubicBezTo>
                  <a:lnTo>
                    <a:pt x="276320" y="4763"/>
                  </a:lnTo>
                  <a:cubicBezTo>
                    <a:pt x="276320" y="2096"/>
                    <a:pt x="278511" y="0"/>
                    <a:pt x="281083" y="0"/>
                  </a:cubicBezTo>
                  <a:lnTo>
                    <a:pt x="463296" y="0"/>
                  </a:lnTo>
                  <a:cubicBezTo>
                    <a:pt x="470440" y="0"/>
                    <a:pt x="476250" y="5810"/>
                    <a:pt x="476250" y="13049"/>
                  </a:cubicBezTo>
                  <a:close/>
                </a:path>
              </a:pathLst>
            </a:custGeom>
            <a:noFill/>
            <a:ln w="28575" cap="rnd">
              <a:solidFill>
                <a:srgbClr val="FF0000"/>
              </a:solidFill>
              <a:prstDash val="solid"/>
              <a:miter/>
            </a:ln>
          </p:spPr>
          <p:txBody>
            <a:bodyPr rtlCol="0" anchor="ctr"/>
            <a:lstStyle/>
            <a:p>
              <a:endParaRPr lang="en-US"/>
            </a:p>
          </p:txBody>
        </p:sp>
      </p:grpSp>
      <p:sp>
        <p:nvSpPr>
          <p:cNvPr id="47" name="Freeform 46">
            <a:extLst>
              <a:ext uri="{FF2B5EF4-FFF2-40B4-BE49-F238E27FC236}">
                <a16:creationId xmlns:a16="http://schemas.microsoft.com/office/drawing/2014/main" id="{11819E2E-B001-54EA-A310-19564E018FEB}"/>
              </a:ext>
            </a:extLst>
          </p:cNvPr>
          <p:cNvSpPr/>
          <p:nvPr/>
        </p:nvSpPr>
        <p:spPr>
          <a:xfrm>
            <a:off x="3052906" y="6288319"/>
            <a:ext cx="247894" cy="247894"/>
          </a:xfrm>
          <a:custGeom>
            <a:avLst/>
            <a:gdLst>
              <a:gd name="connsiteX0" fmla="*/ 247894 w 247894"/>
              <a:gd name="connsiteY0" fmla="*/ 123947 h 247894"/>
              <a:gd name="connsiteX1" fmla="*/ 231289 w 247894"/>
              <a:gd name="connsiteY1" fmla="*/ 185960 h 247894"/>
              <a:gd name="connsiteX2" fmla="*/ 123947 w 247894"/>
              <a:gd name="connsiteY2" fmla="*/ 247894 h 247894"/>
              <a:gd name="connsiteX3" fmla="*/ 16605 w 247894"/>
              <a:gd name="connsiteY3" fmla="*/ 185960 h 247894"/>
              <a:gd name="connsiteX4" fmla="*/ 0 w 247894"/>
              <a:gd name="connsiteY4" fmla="*/ 123947 h 247894"/>
              <a:gd name="connsiteX5" fmla="*/ 16605 w 247894"/>
              <a:gd name="connsiteY5" fmla="*/ 61934 h 247894"/>
              <a:gd name="connsiteX6" fmla="*/ 123947 w 247894"/>
              <a:gd name="connsiteY6" fmla="*/ 0 h 247894"/>
              <a:gd name="connsiteX7" fmla="*/ 231289 w 247894"/>
              <a:gd name="connsiteY7" fmla="*/ 61934 h 247894"/>
              <a:gd name="connsiteX8" fmla="*/ 247894 w 247894"/>
              <a:gd name="connsiteY8" fmla="*/ 123947 h 24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94" h="247894">
                <a:moveTo>
                  <a:pt x="247894" y="123947"/>
                </a:moveTo>
                <a:cubicBezTo>
                  <a:pt x="247894" y="146533"/>
                  <a:pt x="241835" y="167702"/>
                  <a:pt x="231289" y="185960"/>
                </a:cubicBezTo>
                <a:cubicBezTo>
                  <a:pt x="209884" y="223026"/>
                  <a:pt x="169827" y="247894"/>
                  <a:pt x="123947" y="247894"/>
                </a:cubicBezTo>
                <a:cubicBezTo>
                  <a:pt x="78067" y="247894"/>
                  <a:pt x="38010" y="222947"/>
                  <a:pt x="16605" y="185960"/>
                </a:cubicBezTo>
                <a:cubicBezTo>
                  <a:pt x="6060" y="167702"/>
                  <a:pt x="0" y="146533"/>
                  <a:pt x="0" y="123947"/>
                </a:cubicBezTo>
                <a:cubicBezTo>
                  <a:pt x="0" y="101361"/>
                  <a:pt x="6060" y="80192"/>
                  <a:pt x="16605" y="61934"/>
                </a:cubicBezTo>
                <a:cubicBezTo>
                  <a:pt x="38010" y="24868"/>
                  <a:pt x="78067" y="0"/>
                  <a:pt x="123947" y="0"/>
                </a:cubicBezTo>
                <a:cubicBezTo>
                  <a:pt x="169827" y="0"/>
                  <a:pt x="209884" y="24947"/>
                  <a:pt x="231289" y="61934"/>
                </a:cubicBezTo>
                <a:cubicBezTo>
                  <a:pt x="241835" y="80192"/>
                  <a:pt x="247894" y="101361"/>
                  <a:pt x="247894" y="123947"/>
                </a:cubicBezTo>
                <a:close/>
              </a:path>
            </a:pathLst>
          </a:custGeom>
          <a:noFill/>
          <a:ln w="23217" cap="flat">
            <a:solidFill>
              <a:srgbClr val="FF0000"/>
            </a:solid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70176F90-6000-BEE2-B183-C24BE0ADA6BA}"/>
              </a:ext>
            </a:extLst>
          </p:cNvPr>
          <p:cNvSpPr/>
          <p:nvPr/>
        </p:nvSpPr>
        <p:spPr>
          <a:xfrm>
            <a:off x="2992389" y="6227802"/>
            <a:ext cx="368929" cy="368929"/>
          </a:xfrm>
          <a:custGeom>
            <a:avLst/>
            <a:gdLst>
              <a:gd name="connsiteX0" fmla="*/ 368929 w 368929"/>
              <a:gd name="connsiteY0" fmla="*/ 184465 h 368929"/>
              <a:gd name="connsiteX1" fmla="*/ 344219 w 368929"/>
              <a:gd name="connsiteY1" fmla="*/ 276697 h 368929"/>
              <a:gd name="connsiteX2" fmla="*/ 184465 w 368929"/>
              <a:gd name="connsiteY2" fmla="*/ 368929 h 368929"/>
              <a:gd name="connsiteX3" fmla="*/ 24711 w 368929"/>
              <a:gd name="connsiteY3" fmla="*/ 276697 h 368929"/>
              <a:gd name="connsiteX4" fmla="*/ 0 w 368929"/>
              <a:gd name="connsiteY4" fmla="*/ 184465 h 368929"/>
              <a:gd name="connsiteX5" fmla="*/ 24711 w 368929"/>
              <a:gd name="connsiteY5" fmla="*/ 92232 h 368929"/>
              <a:gd name="connsiteX6" fmla="*/ 184465 w 368929"/>
              <a:gd name="connsiteY6" fmla="*/ 0 h 368929"/>
              <a:gd name="connsiteX7" fmla="*/ 344219 w 368929"/>
              <a:gd name="connsiteY7" fmla="*/ 92232 h 368929"/>
              <a:gd name="connsiteX8" fmla="*/ 368929 w 368929"/>
              <a:gd name="connsiteY8" fmla="*/ 184465 h 36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929" h="368929">
                <a:moveTo>
                  <a:pt x="368929" y="184465"/>
                </a:moveTo>
                <a:cubicBezTo>
                  <a:pt x="368929" y="218068"/>
                  <a:pt x="359958" y="249547"/>
                  <a:pt x="344219" y="276697"/>
                </a:cubicBezTo>
                <a:cubicBezTo>
                  <a:pt x="312347" y="331785"/>
                  <a:pt x="252695" y="368929"/>
                  <a:pt x="184465" y="368929"/>
                </a:cubicBezTo>
                <a:cubicBezTo>
                  <a:pt x="116235" y="368929"/>
                  <a:pt x="56583" y="331863"/>
                  <a:pt x="24711" y="276697"/>
                </a:cubicBezTo>
                <a:cubicBezTo>
                  <a:pt x="8971" y="249547"/>
                  <a:pt x="0" y="218068"/>
                  <a:pt x="0" y="184465"/>
                </a:cubicBezTo>
                <a:cubicBezTo>
                  <a:pt x="0" y="150861"/>
                  <a:pt x="8971" y="119383"/>
                  <a:pt x="24711" y="92232"/>
                </a:cubicBezTo>
                <a:cubicBezTo>
                  <a:pt x="56583" y="37145"/>
                  <a:pt x="116235" y="0"/>
                  <a:pt x="184465" y="0"/>
                </a:cubicBezTo>
                <a:cubicBezTo>
                  <a:pt x="252695" y="0"/>
                  <a:pt x="312347" y="37066"/>
                  <a:pt x="344219" y="92232"/>
                </a:cubicBezTo>
                <a:cubicBezTo>
                  <a:pt x="359958" y="119383"/>
                  <a:pt x="368929" y="150861"/>
                  <a:pt x="368929" y="184465"/>
                </a:cubicBezTo>
                <a:close/>
              </a:path>
            </a:pathLst>
          </a:custGeom>
          <a:noFill/>
          <a:ln w="23217" cap="flat">
            <a:solidFill>
              <a:srgbClr val="FF0000"/>
            </a:solid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2687D2C8-1C2B-7E2E-8957-B677601B042F}"/>
              </a:ext>
            </a:extLst>
          </p:cNvPr>
          <p:cNvSpPr/>
          <p:nvPr/>
        </p:nvSpPr>
        <p:spPr>
          <a:xfrm>
            <a:off x="3177247" y="6189162"/>
            <a:ext cx="7869" cy="133390"/>
          </a:xfrm>
          <a:custGeom>
            <a:avLst/>
            <a:gdLst>
              <a:gd name="connsiteX0" fmla="*/ 0 w 7869"/>
              <a:gd name="connsiteY0" fmla="*/ 0 h 133390"/>
              <a:gd name="connsiteX1" fmla="*/ 0 w 7869"/>
              <a:gd name="connsiteY1" fmla="*/ 133391 h 133390"/>
            </a:gdLst>
            <a:ahLst/>
            <a:cxnLst>
              <a:cxn ang="0">
                <a:pos x="connsiteX0" y="connsiteY0"/>
              </a:cxn>
              <a:cxn ang="0">
                <a:pos x="connsiteX1" y="connsiteY1"/>
              </a:cxn>
            </a:cxnLst>
            <a:rect l="l" t="t" r="r" b="b"/>
            <a:pathLst>
              <a:path w="7869" h="133390">
                <a:moveTo>
                  <a:pt x="0" y="0"/>
                </a:moveTo>
                <a:lnTo>
                  <a:pt x="0" y="133391"/>
                </a:lnTo>
              </a:path>
            </a:pathLst>
          </a:custGeom>
          <a:ln w="23217" cap="rnd">
            <a:solidFill>
              <a:schemeClr val="tx1"/>
            </a:solid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0DA21B1-2683-173E-A0D0-E095C5AD50BE}"/>
              </a:ext>
            </a:extLst>
          </p:cNvPr>
          <p:cNvSpPr/>
          <p:nvPr/>
        </p:nvSpPr>
        <p:spPr>
          <a:xfrm>
            <a:off x="2953749" y="6411873"/>
            <a:ext cx="133390" cy="7869"/>
          </a:xfrm>
          <a:custGeom>
            <a:avLst/>
            <a:gdLst>
              <a:gd name="connsiteX0" fmla="*/ 0 w 133390"/>
              <a:gd name="connsiteY0" fmla="*/ 0 h 7869"/>
              <a:gd name="connsiteX1" fmla="*/ 133391 w 133390"/>
              <a:gd name="connsiteY1" fmla="*/ 0 h 7869"/>
            </a:gdLst>
            <a:ahLst/>
            <a:cxnLst>
              <a:cxn ang="0">
                <a:pos x="connsiteX0" y="connsiteY0"/>
              </a:cxn>
              <a:cxn ang="0">
                <a:pos x="connsiteX1" y="connsiteY1"/>
              </a:cxn>
            </a:cxnLst>
            <a:rect l="l" t="t" r="r" b="b"/>
            <a:pathLst>
              <a:path w="133390" h="7869">
                <a:moveTo>
                  <a:pt x="0" y="0"/>
                </a:moveTo>
                <a:lnTo>
                  <a:pt x="133391" y="0"/>
                </a:lnTo>
              </a:path>
            </a:pathLst>
          </a:custGeom>
          <a:ln w="23217" cap="rnd">
            <a:solidFill>
              <a:schemeClr val="tx1"/>
            </a:solid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D52EBDCC-80D9-5EB9-1919-C605AD37D2D3}"/>
              </a:ext>
            </a:extLst>
          </p:cNvPr>
          <p:cNvSpPr/>
          <p:nvPr/>
        </p:nvSpPr>
        <p:spPr>
          <a:xfrm>
            <a:off x="3176460" y="6501981"/>
            <a:ext cx="7869" cy="133390"/>
          </a:xfrm>
          <a:custGeom>
            <a:avLst/>
            <a:gdLst>
              <a:gd name="connsiteX0" fmla="*/ 0 w 7869"/>
              <a:gd name="connsiteY0" fmla="*/ 133391 h 133390"/>
              <a:gd name="connsiteX1" fmla="*/ 0 w 7869"/>
              <a:gd name="connsiteY1" fmla="*/ 0 h 133390"/>
            </a:gdLst>
            <a:ahLst/>
            <a:cxnLst>
              <a:cxn ang="0">
                <a:pos x="connsiteX0" y="connsiteY0"/>
              </a:cxn>
              <a:cxn ang="0">
                <a:pos x="connsiteX1" y="connsiteY1"/>
              </a:cxn>
            </a:cxnLst>
            <a:rect l="l" t="t" r="r" b="b"/>
            <a:pathLst>
              <a:path w="7869" h="133390">
                <a:moveTo>
                  <a:pt x="0" y="133391"/>
                </a:moveTo>
                <a:lnTo>
                  <a:pt x="0" y="0"/>
                </a:lnTo>
              </a:path>
            </a:pathLst>
          </a:custGeom>
          <a:ln w="23217" cap="rnd">
            <a:solidFill>
              <a:schemeClr val="tx1"/>
            </a:solid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F9DC92AC-0CC2-6AC3-9664-129022B5C267}"/>
              </a:ext>
            </a:extLst>
          </p:cNvPr>
          <p:cNvSpPr/>
          <p:nvPr/>
        </p:nvSpPr>
        <p:spPr>
          <a:xfrm>
            <a:off x="3266568" y="6412660"/>
            <a:ext cx="133390" cy="7869"/>
          </a:xfrm>
          <a:custGeom>
            <a:avLst/>
            <a:gdLst>
              <a:gd name="connsiteX0" fmla="*/ 133391 w 133390"/>
              <a:gd name="connsiteY0" fmla="*/ 0 h 7869"/>
              <a:gd name="connsiteX1" fmla="*/ 0 w 133390"/>
              <a:gd name="connsiteY1" fmla="*/ 0 h 7869"/>
            </a:gdLst>
            <a:ahLst/>
            <a:cxnLst>
              <a:cxn ang="0">
                <a:pos x="connsiteX0" y="connsiteY0"/>
              </a:cxn>
              <a:cxn ang="0">
                <a:pos x="connsiteX1" y="connsiteY1"/>
              </a:cxn>
            </a:cxnLst>
            <a:rect l="l" t="t" r="r" b="b"/>
            <a:pathLst>
              <a:path w="133390" h="7869">
                <a:moveTo>
                  <a:pt x="133391" y="0"/>
                </a:moveTo>
                <a:lnTo>
                  <a:pt x="0" y="0"/>
                </a:lnTo>
              </a:path>
            </a:pathLst>
          </a:custGeom>
          <a:ln w="23217" cap="rnd">
            <a:solidFill>
              <a:schemeClr val="tx1"/>
            </a:solid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876F6425-A865-D323-C6C2-C8F465337A1E}"/>
              </a:ext>
            </a:extLst>
          </p:cNvPr>
          <p:cNvSpPr/>
          <p:nvPr/>
        </p:nvSpPr>
        <p:spPr>
          <a:xfrm>
            <a:off x="3151277" y="6386690"/>
            <a:ext cx="51152" cy="51152"/>
          </a:xfrm>
          <a:custGeom>
            <a:avLst/>
            <a:gdLst>
              <a:gd name="connsiteX0" fmla="*/ 51153 w 51152"/>
              <a:gd name="connsiteY0" fmla="*/ 25576 h 51152"/>
              <a:gd name="connsiteX1" fmla="*/ 25576 w 51152"/>
              <a:gd name="connsiteY1" fmla="*/ 51153 h 51152"/>
              <a:gd name="connsiteX2" fmla="*/ 0 w 51152"/>
              <a:gd name="connsiteY2" fmla="*/ 25576 h 51152"/>
              <a:gd name="connsiteX3" fmla="*/ 25576 w 51152"/>
              <a:gd name="connsiteY3" fmla="*/ 0 h 51152"/>
              <a:gd name="connsiteX4" fmla="*/ 51153 w 51152"/>
              <a:gd name="connsiteY4" fmla="*/ 25576 h 5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52" h="51152">
                <a:moveTo>
                  <a:pt x="51153" y="25576"/>
                </a:moveTo>
                <a:cubicBezTo>
                  <a:pt x="51153" y="39702"/>
                  <a:pt x="39702" y="51153"/>
                  <a:pt x="25576" y="51153"/>
                </a:cubicBezTo>
                <a:cubicBezTo>
                  <a:pt x="11451" y="51153"/>
                  <a:pt x="0" y="39702"/>
                  <a:pt x="0" y="25576"/>
                </a:cubicBezTo>
                <a:cubicBezTo>
                  <a:pt x="0" y="11451"/>
                  <a:pt x="11451" y="0"/>
                  <a:pt x="25576" y="0"/>
                </a:cubicBezTo>
                <a:cubicBezTo>
                  <a:pt x="39702" y="0"/>
                  <a:pt x="51153" y="11451"/>
                  <a:pt x="51153" y="25576"/>
                </a:cubicBezTo>
                <a:close/>
              </a:path>
            </a:pathLst>
          </a:custGeom>
          <a:noFill/>
          <a:ln w="23217" cap="rnd">
            <a:solidFill>
              <a:schemeClr val="tx1"/>
            </a:solidFill>
            <a:prstDash val="solid"/>
            <a:miter/>
          </a:ln>
        </p:spPr>
        <p:txBody>
          <a:bodyPr rtlCol="0" anchor="ctr"/>
          <a:lstStyle/>
          <a:p>
            <a:endParaRPr lang="en-US"/>
          </a:p>
        </p:txBody>
      </p:sp>
      <p:grpSp>
        <p:nvGrpSpPr>
          <p:cNvPr id="54" name="Graphic 64">
            <a:extLst>
              <a:ext uri="{FF2B5EF4-FFF2-40B4-BE49-F238E27FC236}">
                <a16:creationId xmlns:a16="http://schemas.microsoft.com/office/drawing/2014/main" id="{5A08393E-611A-5E82-B128-6DAAA46913BD}"/>
              </a:ext>
            </a:extLst>
          </p:cNvPr>
          <p:cNvGrpSpPr/>
          <p:nvPr/>
        </p:nvGrpSpPr>
        <p:grpSpPr>
          <a:xfrm>
            <a:off x="6241593" y="6199417"/>
            <a:ext cx="450378" cy="453108"/>
            <a:chOff x="6012990" y="4213442"/>
            <a:chExt cx="450378" cy="453108"/>
          </a:xfrm>
          <a:solidFill>
            <a:schemeClr val="accent2"/>
          </a:solidFill>
        </p:grpSpPr>
        <p:grpSp>
          <p:nvGrpSpPr>
            <p:cNvPr id="55" name="Graphic 64">
              <a:extLst>
                <a:ext uri="{FF2B5EF4-FFF2-40B4-BE49-F238E27FC236}">
                  <a16:creationId xmlns:a16="http://schemas.microsoft.com/office/drawing/2014/main" id="{F6463EBF-2969-04E5-B615-F57055CE9973}"/>
                </a:ext>
              </a:extLst>
            </p:cNvPr>
            <p:cNvGrpSpPr/>
            <p:nvPr/>
          </p:nvGrpSpPr>
          <p:grpSpPr>
            <a:xfrm>
              <a:off x="6012990" y="4213442"/>
              <a:ext cx="450378" cy="453108"/>
              <a:chOff x="6012990" y="4213442"/>
              <a:chExt cx="450378" cy="453108"/>
            </a:xfrm>
            <a:solidFill>
              <a:schemeClr val="accent2"/>
            </a:solidFill>
          </p:grpSpPr>
          <p:sp>
            <p:nvSpPr>
              <p:cNvPr id="67" name="Freeform 66">
                <a:extLst>
                  <a:ext uri="{FF2B5EF4-FFF2-40B4-BE49-F238E27FC236}">
                    <a16:creationId xmlns:a16="http://schemas.microsoft.com/office/drawing/2014/main" id="{91332670-9FE8-D4B3-7C75-2F20B76D09F1}"/>
                  </a:ext>
                </a:extLst>
              </p:cNvPr>
              <p:cNvSpPr/>
              <p:nvPr/>
            </p:nvSpPr>
            <p:spPr>
              <a:xfrm>
                <a:off x="6012990" y="4213442"/>
                <a:ext cx="329123" cy="329123"/>
              </a:xfrm>
              <a:custGeom>
                <a:avLst/>
                <a:gdLst>
                  <a:gd name="connsiteX0" fmla="*/ 329123 w 329123"/>
                  <a:gd name="connsiteY0" fmla="*/ 164562 h 329123"/>
                  <a:gd name="connsiteX1" fmla="*/ 164562 w 329123"/>
                  <a:gd name="connsiteY1" fmla="*/ 329123 h 329123"/>
                  <a:gd name="connsiteX2" fmla="*/ 0 w 329123"/>
                  <a:gd name="connsiteY2" fmla="*/ 164562 h 329123"/>
                  <a:gd name="connsiteX3" fmla="*/ 164562 w 329123"/>
                  <a:gd name="connsiteY3" fmla="*/ 0 h 329123"/>
                  <a:gd name="connsiteX4" fmla="*/ 329123 w 329123"/>
                  <a:gd name="connsiteY4" fmla="*/ 164562 h 32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23" h="329123">
                    <a:moveTo>
                      <a:pt x="329123" y="164562"/>
                    </a:moveTo>
                    <a:cubicBezTo>
                      <a:pt x="329123" y="255447"/>
                      <a:pt x="255447" y="329123"/>
                      <a:pt x="164562" y="329123"/>
                    </a:cubicBezTo>
                    <a:cubicBezTo>
                      <a:pt x="73677" y="329123"/>
                      <a:pt x="0" y="255447"/>
                      <a:pt x="0" y="164562"/>
                    </a:cubicBezTo>
                    <a:cubicBezTo>
                      <a:pt x="0" y="73677"/>
                      <a:pt x="73677" y="0"/>
                      <a:pt x="164562" y="0"/>
                    </a:cubicBezTo>
                    <a:cubicBezTo>
                      <a:pt x="255447" y="0"/>
                      <a:pt x="329123" y="73677"/>
                      <a:pt x="329123" y="164562"/>
                    </a:cubicBezTo>
                    <a:close/>
                  </a:path>
                </a:pathLst>
              </a:custGeom>
              <a:solidFill>
                <a:schemeClr val="accent2"/>
              </a:solidFill>
              <a:ln w="25003" cap="flat">
                <a:solidFill>
                  <a:srgbClr val="FF0000"/>
                </a:solid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EC0D59BF-DEC4-DCC0-0221-A1AE5AAAA7AA}"/>
                  </a:ext>
                </a:extLst>
              </p:cNvPr>
              <p:cNvSpPr/>
              <p:nvPr/>
            </p:nvSpPr>
            <p:spPr>
              <a:xfrm>
                <a:off x="6270682" y="4473920"/>
                <a:ext cx="192686" cy="192629"/>
              </a:xfrm>
              <a:custGeom>
                <a:avLst/>
                <a:gdLst>
                  <a:gd name="connsiteX0" fmla="*/ 40191 w 192686"/>
                  <a:gd name="connsiteY0" fmla="*/ 0 h 192629"/>
                  <a:gd name="connsiteX1" fmla="*/ 181786 w 192686"/>
                  <a:gd name="connsiteY1" fmla="*/ 141596 h 192629"/>
                  <a:gd name="connsiteX2" fmla="*/ 185332 w 192686"/>
                  <a:gd name="connsiteY2" fmla="*/ 185248 h 192629"/>
                  <a:gd name="connsiteX3" fmla="*/ 185332 w 192686"/>
                  <a:gd name="connsiteY3" fmla="*/ 185248 h 192629"/>
                  <a:gd name="connsiteX4" fmla="*/ 141680 w 192686"/>
                  <a:gd name="connsiteY4" fmla="*/ 181702 h 192629"/>
                  <a:gd name="connsiteX5" fmla="*/ 0 w 192686"/>
                  <a:gd name="connsiteY5" fmla="*/ 40191 h 19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86" h="192629">
                    <a:moveTo>
                      <a:pt x="40191" y="0"/>
                    </a:moveTo>
                    <a:lnTo>
                      <a:pt x="181786" y="141596"/>
                    </a:lnTo>
                    <a:cubicBezTo>
                      <a:pt x="194789" y="154599"/>
                      <a:pt x="196393" y="174187"/>
                      <a:pt x="185332" y="185248"/>
                    </a:cubicBezTo>
                    <a:lnTo>
                      <a:pt x="185332" y="185248"/>
                    </a:lnTo>
                    <a:cubicBezTo>
                      <a:pt x="174272" y="196309"/>
                      <a:pt x="154683" y="194789"/>
                      <a:pt x="141680" y="181702"/>
                    </a:cubicBezTo>
                    <a:lnTo>
                      <a:pt x="0" y="40191"/>
                    </a:lnTo>
                  </a:path>
                </a:pathLst>
              </a:custGeom>
              <a:solidFill>
                <a:schemeClr val="accent2"/>
              </a:solidFill>
              <a:ln w="25003" cap="flat">
                <a:solidFill>
                  <a:srgbClr val="FF0000"/>
                </a:solidFill>
                <a:prstDash val="solid"/>
                <a:miter/>
              </a:ln>
            </p:spPr>
            <p:txBody>
              <a:bodyPr rtlCol="0" anchor="ctr"/>
              <a:lstStyle/>
              <a:p>
                <a:endParaRPr lang="en-US"/>
              </a:p>
            </p:txBody>
          </p:sp>
        </p:grpSp>
        <p:grpSp>
          <p:nvGrpSpPr>
            <p:cNvPr id="57" name="Graphic 64">
              <a:extLst>
                <a:ext uri="{FF2B5EF4-FFF2-40B4-BE49-F238E27FC236}">
                  <a16:creationId xmlns:a16="http://schemas.microsoft.com/office/drawing/2014/main" id="{5B71BD40-DF5B-941B-83AE-5FCC0ABC0E0B}"/>
                </a:ext>
              </a:extLst>
            </p:cNvPr>
            <p:cNvGrpSpPr/>
            <p:nvPr/>
          </p:nvGrpSpPr>
          <p:grpSpPr>
            <a:xfrm>
              <a:off x="6067619" y="4262329"/>
              <a:ext cx="219865" cy="200361"/>
              <a:chOff x="6067619" y="4262329"/>
              <a:chExt cx="219865" cy="200361"/>
            </a:xfrm>
            <a:solidFill>
              <a:schemeClr val="accent2"/>
            </a:solidFill>
          </p:grpSpPr>
          <p:sp>
            <p:nvSpPr>
              <p:cNvPr id="58" name="Freeform 57">
                <a:extLst>
                  <a:ext uri="{FF2B5EF4-FFF2-40B4-BE49-F238E27FC236}">
                    <a16:creationId xmlns:a16="http://schemas.microsoft.com/office/drawing/2014/main" id="{6009E358-5A7A-C0FD-5342-D605A10C520E}"/>
                  </a:ext>
                </a:extLst>
              </p:cNvPr>
              <p:cNvSpPr/>
              <p:nvPr/>
            </p:nvSpPr>
            <p:spPr>
              <a:xfrm>
                <a:off x="6237077" y="4346256"/>
                <a:ext cx="50407" cy="29889"/>
              </a:xfrm>
              <a:custGeom>
                <a:avLst/>
                <a:gdLst>
                  <a:gd name="connsiteX0" fmla="*/ 0 w 50407"/>
                  <a:gd name="connsiteY0" fmla="*/ 29890 h 29889"/>
                  <a:gd name="connsiteX1" fmla="*/ 35462 w 50407"/>
                  <a:gd name="connsiteY1" fmla="*/ 29890 h 29889"/>
                  <a:gd name="connsiteX2" fmla="*/ 50407 w 50407"/>
                  <a:gd name="connsiteY2" fmla="*/ 0 h 29889"/>
                </a:gdLst>
                <a:ahLst/>
                <a:cxnLst>
                  <a:cxn ang="0">
                    <a:pos x="connsiteX0" y="connsiteY0"/>
                  </a:cxn>
                  <a:cxn ang="0">
                    <a:pos x="connsiteX1" y="connsiteY1"/>
                  </a:cxn>
                  <a:cxn ang="0">
                    <a:pos x="connsiteX2" y="connsiteY2"/>
                  </a:cxn>
                </a:cxnLst>
                <a:rect l="l" t="t" r="r" b="b"/>
                <a:pathLst>
                  <a:path w="50407" h="29889">
                    <a:moveTo>
                      <a:pt x="0" y="29890"/>
                    </a:moveTo>
                    <a:lnTo>
                      <a:pt x="35462" y="29890"/>
                    </a:lnTo>
                    <a:lnTo>
                      <a:pt x="50407" y="0"/>
                    </a:lnTo>
                  </a:path>
                </a:pathLst>
              </a:custGeom>
              <a:solidFill>
                <a:schemeClr val="accent2"/>
              </a:solidFill>
              <a:ln w="25003" cap="rnd">
                <a:solidFill>
                  <a:schemeClr val="tx1"/>
                </a:solidFill>
                <a:prstDash val="solid"/>
                <a:round/>
              </a:ln>
            </p:spPr>
            <p:txBody>
              <a:bodyPr rtlCol="0" anchor="ctr"/>
              <a:lstStyle/>
              <a:p>
                <a:endParaRPr lang="en-US"/>
              </a:p>
            </p:txBody>
          </p:sp>
          <p:sp>
            <p:nvSpPr>
              <p:cNvPr id="59" name="Freeform 58">
                <a:extLst>
                  <a:ext uri="{FF2B5EF4-FFF2-40B4-BE49-F238E27FC236}">
                    <a16:creationId xmlns:a16="http://schemas.microsoft.com/office/drawing/2014/main" id="{6A91CC17-F96D-0BD3-D1AB-C7C0C4A9CCC3}"/>
                  </a:ext>
                </a:extLst>
              </p:cNvPr>
              <p:cNvSpPr/>
              <p:nvPr/>
            </p:nvSpPr>
            <p:spPr>
              <a:xfrm>
                <a:off x="6242650" y="4420558"/>
                <a:ext cx="44834" cy="29974"/>
              </a:xfrm>
              <a:custGeom>
                <a:avLst/>
                <a:gdLst>
                  <a:gd name="connsiteX0" fmla="*/ 0 w 44834"/>
                  <a:gd name="connsiteY0" fmla="*/ 0 h 29974"/>
                  <a:gd name="connsiteX1" fmla="*/ 29890 w 44834"/>
                  <a:gd name="connsiteY1" fmla="*/ 0 h 29974"/>
                  <a:gd name="connsiteX2" fmla="*/ 44834 w 44834"/>
                  <a:gd name="connsiteY2" fmla="*/ 29974 h 29974"/>
                </a:gdLst>
                <a:ahLst/>
                <a:cxnLst>
                  <a:cxn ang="0">
                    <a:pos x="connsiteX0" y="connsiteY0"/>
                  </a:cxn>
                  <a:cxn ang="0">
                    <a:pos x="connsiteX1" y="connsiteY1"/>
                  </a:cxn>
                  <a:cxn ang="0">
                    <a:pos x="connsiteX2" y="connsiteY2"/>
                  </a:cxn>
                </a:cxnLst>
                <a:rect l="l" t="t" r="r" b="b"/>
                <a:pathLst>
                  <a:path w="44834" h="29974">
                    <a:moveTo>
                      <a:pt x="0" y="0"/>
                    </a:moveTo>
                    <a:lnTo>
                      <a:pt x="29890" y="0"/>
                    </a:lnTo>
                    <a:lnTo>
                      <a:pt x="44834" y="29974"/>
                    </a:lnTo>
                  </a:path>
                </a:pathLst>
              </a:custGeom>
              <a:solidFill>
                <a:schemeClr val="accent2"/>
              </a:solidFill>
              <a:ln w="25003" cap="rnd">
                <a:solidFill>
                  <a:schemeClr val="tx1"/>
                </a:solidFill>
                <a:prstDash val="solid"/>
                <a:round/>
              </a:ln>
            </p:spPr>
            <p:txBody>
              <a:bodyPr rtlCol="0" anchor="ctr"/>
              <a:lstStyle/>
              <a:p>
                <a:endParaRPr lang="en-US"/>
              </a:p>
            </p:txBody>
          </p:sp>
          <p:sp>
            <p:nvSpPr>
              <p:cNvPr id="61" name="Freeform 60">
                <a:extLst>
                  <a:ext uri="{FF2B5EF4-FFF2-40B4-BE49-F238E27FC236}">
                    <a16:creationId xmlns:a16="http://schemas.microsoft.com/office/drawing/2014/main" id="{8A8CD2EF-CF44-05B7-2363-EEEB741CFBE7}"/>
                  </a:ext>
                </a:extLst>
              </p:cNvPr>
              <p:cNvSpPr/>
              <p:nvPr/>
            </p:nvSpPr>
            <p:spPr>
              <a:xfrm>
                <a:off x="6067619" y="4346256"/>
                <a:ext cx="48549" cy="29889"/>
              </a:xfrm>
              <a:custGeom>
                <a:avLst/>
                <a:gdLst>
                  <a:gd name="connsiteX0" fmla="*/ 48549 w 48549"/>
                  <a:gd name="connsiteY0" fmla="*/ 29890 h 29889"/>
                  <a:gd name="connsiteX1" fmla="*/ 14945 w 48549"/>
                  <a:gd name="connsiteY1" fmla="*/ 29890 h 29889"/>
                  <a:gd name="connsiteX2" fmla="*/ 0 w 48549"/>
                  <a:gd name="connsiteY2" fmla="*/ 0 h 29889"/>
                </a:gdLst>
                <a:ahLst/>
                <a:cxnLst>
                  <a:cxn ang="0">
                    <a:pos x="connsiteX0" y="connsiteY0"/>
                  </a:cxn>
                  <a:cxn ang="0">
                    <a:pos x="connsiteX1" y="connsiteY1"/>
                  </a:cxn>
                  <a:cxn ang="0">
                    <a:pos x="connsiteX2" y="connsiteY2"/>
                  </a:cxn>
                </a:cxnLst>
                <a:rect l="l" t="t" r="r" b="b"/>
                <a:pathLst>
                  <a:path w="48549" h="29889">
                    <a:moveTo>
                      <a:pt x="48549" y="29890"/>
                    </a:moveTo>
                    <a:lnTo>
                      <a:pt x="14945" y="29890"/>
                    </a:lnTo>
                    <a:lnTo>
                      <a:pt x="0" y="0"/>
                    </a:lnTo>
                  </a:path>
                </a:pathLst>
              </a:custGeom>
              <a:solidFill>
                <a:schemeClr val="accent2"/>
              </a:solidFill>
              <a:ln w="25003" cap="rnd">
                <a:solidFill>
                  <a:schemeClr val="tx1"/>
                </a:solidFill>
                <a:prstDash val="solid"/>
                <a:round/>
              </a:ln>
            </p:spPr>
            <p:txBody>
              <a:bodyPr rtlCol="0" anchor="ctr"/>
              <a:lstStyle/>
              <a:p>
                <a:endParaRPr lang="en-US"/>
              </a:p>
            </p:txBody>
          </p:sp>
          <p:sp>
            <p:nvSpPr>
              <p:cNvPr id="62" name="Freeform 61">
                <a:extLst>
                  <a:ext uri="{FF2B5EF4-FFF2-40B4-BE49-F238E27FC236}">
                    <a16:creationId xmlns:a16="http://schemas.microsoft.com/office/drawing/2014/main" id="{EB17BC82-96AA-175A-D1B3-ECEAA26DB92D}"/>
                  </a:ext>
                </a:extLst>
              </p:cNvPr>
              <p:cNvSpPr/>
              <p:nvPr/>
            </p:nvSpPr>
            <p:spPr>
              <a:xfrm>
                <a:off x="6067619" y="4420558"/>
                <a:ext cx="44834" cy="29974"/>
              </a:xfrm>
              <a:custGeom>
                <a:avLst/>
                <a:gdLst>
                  <a:gd name="connsiteX0" fmla="*/ 44834 w 44834"/>
                  <a:gd name="connsiteY0" fmla="*/ 0 h 29974"/>
                  <a:gd name="connsiteX1" fmla="*/ 14945 w 44834"/>
                  <a:gd name="connsiteY1" fmla="*/ 0 h 29974"/>
                  <a:gd name="connsiteX2" fmla="*/ 0 w 44834"/>
                  <a:gd name="connsiteY2" fmla="*/ 29974 h 29974"/>
                </a:gdLst>
                <a:ahLst/>
                <a:cxnLst>
                  <a:cxn ang="0">
                    <a:pos x="connsiteX0" y="connsiteY0"/>
                  </a:cxn>
                  <a:cxn ang="0">
                    <a:pos x="connsiteX1" y="connsiteY1"/>
                  </a:cxn>
                  <a:cxn ang="0">
                    <a:pos x="connsiteX2" y="connsiteY2"/>
                  </a:cxn>
                </a:cxnLst>
                <a:rect l="l" t="t" r="r" b="b"/>
                <a:pathLst>
                  <a:path w="44834" h="29974">
                    <a:moveTo>
                      <a:pt x="44834" y="0"/>
                    </a:moveTo>
                    <a:lnTo>
                      <a:pt x="14945" y="0"/>
                    </a:lnTo>
                    <a:lnTo>
                      <a:pt x="0" y="29974"/>
                    </a:lnTo>
                  </a:path>
                </a:pathLst>
              </a:custGeom>
              <a:solidFill>
                <a:schemeClr val="accent2"/>
              </a:solidFill>
              <a:ln w="25003" cap="rnd">
                <a:solidFill>
                  <a:schemeClr val="tx1"/>
                </a:solidFill>
                <a:prstDash val="solid"/>
                <a:round/>
              </a:ln>
            </p:spPr>
            <p:txBody>
              <a:bodyPr rtlCol="0" anchor="ctr"/>
              <a:lstStyle/>
              <a:p>
                <a:endParaRPr lang="en-US"/>
              </a:p>
            </p:txBody>
          </p:sp>
          <p:sp>
            <p:nvSpPr>
              <p:cNvPr id="63" name="Freeform 62">
                <a:extLst>
                  <a:ext uri="{FF2B5EF4-FFF2-40B4-BE49-F238E27FC236}">
                    <a16:creationId xmlns:a16="http://schemas.microsoft.com/office/drawing/2014/main" id="{849BA167-16D7-F273-19B6-8C792EC0BEB9}"/>
                  </a:ext>
                </a:extLst>
              </p:cNvPr>
              <p:cNvSpPr/>
              <p:nvPr/>
            </p:nvSpPr>
            <p:spPr>
              <a:xfrm>
                <a:off x="6193425" y="4262329"/>
                <a:ext cx="12918" cy="27778"/>
              </a:xfrm>
              <a:custGeom>
                <a:avLst/>
                <a:gdLst>
                  <a:gd name="connsiteX0" fmla="*/ 0 w 12918"/>
                  <a:gd name="connsiteY0" fmla="*/ 27779 h 27778"/>
                  <a:gd name="connsiteX1" fmla="*/ 12918 w 12918"/>
                  <a:gd name="connsiteY1" fmla="*/ 0 h 27778"/>
                </a:gdLst>
                <a:ahLst/>
                <a:cxnLst>
                  <a:cxn ang="0">
                    <a:pos x="connsiteX0" y="connsiteY0"/>
                  </a:cxn>
                  <a:cxn ang="0">
                    <a:pos x="connsiteX1" y="connsiteY1"/>
                  </a:cxn>
                </a:cxnLst>
                <a:rect l="l" t="t" r="r" b="b"/>
                <a:pathLst>
                  <a:path w="12918" h="27778">
                    <a:moveTo>
                      <a:pt x="0" y="27779"/>
                    </a:moveTo>
                    <a:lnTo>
                      <a:pt x="12918" y="0"/>
                    </a:lnTo>
                  </a:path>
                </a:pathLst>
              </a:custGeom>
              <a:ln w="25003" cap="rnd">
                <a:solidFill>
                  <a:schemeClr val="tx1"/>
                </a:solidFill>
                <a:prstDash val="solid"/>
                <a:round/>
              </a:ln>
            </p:spPr>
            <p:txBody>
              <a:bodyPr rtlCol="0" anchor="ctr"/>
              <a:lstStyle/>
              <a:p>
                <a:endParaRPr lang="en-US"/>
              </a:p>
            </p:txBody>
          </p:sp>
          <p:sp>
            <p:nvSpPr>
              <p:cNvPr id="64" name="Freeform 63">
                <a:extLst>
                  <a:ext uri="{FF2B5EF4-FFF2-40B4-BE49-F238E27FC236}">
                    <a16:creationId xmlns:a16="http://schemas.microsoft.com/office/drawing/2014/main" id="{E0A6CCD6-7489-A8B5-C776-7B964AD2045D}"/>
                  </a:ext>
                </a:extLst>
              </p:cNvPr>
              <p:cNvSpPr/>
              <p:nvPr/>
            </p:nvSpPr>
            <p:spPr>
              <a:xfrm>
                <a:off x="6140485" y="4262329"/>
                <a:ext cx="13002" cy="27778"/>
              </a:xfrm>
              <a:custGeom>
                <a:avLst/>
                <a:gdLst>
                  <a:gd name="connsiteX0" fmla="*/ 13003 w 13002"/>
                  <a:gd name="connsiteY0" fmla="*/ 27779 h 27778"/>
                  <a:gd name="connsiteX1" fmla="*/ 0 w 13002"/>
                  <a:gd name="connsiteY1" fmla="*/ 0 h 27778"/>
                </a:gdLst>
                <a:ahLst/>
                <a:cxnLst>
                  <a:cxn ang="0">
                    <a:pos x="connsiteX0" y="connsiteY0"/>
                  </a:cxn>
                  <a:cxn ang="0">
                    <a:pos x="connsiteX1" y="connsiteY1"/>
                  </a:cxn>
                </a:cxnLst>
                <a:rect l="l" t="t" r="r" b="b"/>
                <a:pathLst>
                  <a:path w="13002" h="27778">
                    <a:moveTo>
                      <a:pt x="13003" y="27779"/>
                    </a:moveTo>
                    <a:lnTo>
                      <a:pt x="0" y="0"/>
                    </a:lnTo>
                  </a:path>
                </a:pathLst>
              </a:custGeom>
              <a:ln w="25003" cap="rnd">
                <a:solidFill>
                  <a:schemeClr val="tx1"/>
                </a:solidFill>
                <a:prstDash val="solid"/>
                <a:round/>
              </a:ln>
            </p:spPr>
            <p:txBody>
              <a:bodyPr rtlCol="0" anchor="ctr"/>
              <a:lstStyle/>
              <a:p>
                <a:endParaRPr lang="en-US"/>
              </a:p>
            </p:txBody>
          </p:sp>
          <p:sp>
            <p:nvSpPr>
              <p:cNvPr id="65" name="Freeform 64">
                <a:extLst>
                  <a:ext uri="{FF2B5EF4-FFF2-40B4-BE49-F238E27FC236}">
                    <a16:creationId xmlns:a16="http://schemas.microsoft.com/office/drawing/2014/main" id="{893BF3C9-0C23-2936-B12B-69040D6D0353}"/>
                  </a:ext>
                </a:extLst>
              </p:cNvPr>
              <p:cNvSpPr/>
              <p:nvPr/>
            </p:nvSpPr>
            <p:spPr>
              <a:xfrm>
                <a:off x="6116337" y="4297538"/>
                <a:ext cx="115083" cy="165152"/>
              </a:xfrm>
              <a:custGeom>
                <a:avLst/>
                <a:gdLst>
                  <a:gd name="connsiteX0" fmla="*/ 114999 w 115083"/>
                  <a:gd name="connsiteY0" fmla="*/ 125469 h 165152"/>
                  <a:gd name="connsiteX1" fmla="*/ 76666 w 115083"/>
                  <a:gd name="connsiteY1" fmla="*/ 165153 h 165152"/>
                  <a:gd name="connsiteX2" fmla="*/ 38333 w 115083"/>
                  <a:gd name="connsiteY2" fmla="*/ 165153 h 165152"/>
                  <a:gd name="connsiteX3" fmla="*/ 0 w 115083"/>
                  <a:gd name="connsiteY3" fmla="*/ 125469 h 165152"/>
                  <a:gd name="connsiteX4" fmla="*/ 0 w 115083"/>
                  <a:gd name="connsiteY4" fmla="*/ 69489 h 165152"/>
                  <a:gd name="connsiteX5" fmla="*/ 0 w 115083"/>
                  <a:gd name="connsiteY5" fmla="*/ 59526 h 165152"/>
                  <a:gd name="connsiteX6" fmla="*/ 3546 w 115083"/>
                  <a:gd name="connsiteY6" fmla="*/ 39262 h 165152"/>
                  <a:gd name="connsiteX7" fmla="*/ 29721 w 115083"/>
                  <a:gd name="connsiteY7" fmla="*/ 2111 h 165152"/>
                  <a:gd name="connsiteX8" fmla="*/ 38417 w 115083"/>
                  <a:gd name="connsiteY8" fmla="*/ 0 h 165152"/>
                  <a:gd name="connsiteX9" fmla="*/ 76750 w 115083"/>
                  <a:gd name="connsiteY9" fmla="*/ 0 h 165152"/>
                  <a:gd name="connsiteX10" fmla="*/ 77764 w 115083"/>
                  <a:gd name="connsiteY10" fmla="*/ 0 h 165152"/>
                  <a:gd name="connsiteX11" fmla="*/ 107991 w 115083"/>
                  <a:gd name="connsiteY11" fmla="*/ 29721 h 165152"/>
                  <a:gd name="connsiteX12" fmla="*/ 111537 w 115083"/>
                  <a:gd name="connsiteY12" fmla="*/ 39262 h 165152"/>
                  <a:gd name="connsiteX13" fmla="*/ 115083 w 115083"/>
                  <a:gd name="connsiteY13" fmla="*/ 59526 h 165152"/>
                  <a:gd name="connsiteX14" fmla="*/ 115083 w 115083"/>
                  <a:gd name="connsiteY14" fmla="*/ 69489 h 165152"/>
                  <a:gd name="connsiteX15" fmla="*/ 115083 w 115083"/>
                  <a:gd name="connsiteY15" fmla="*/ 125469 h 16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083" h="165152">
                    <a:moveTo>
                      <a:pt x="114999" y="125469"/>
                    </a:moveTo>
                    <a:cubicBezTo>
                      <a:pt x="114999" y="147422"/>
                      <a:pt x="97859" y="165153"/>
                      <a:pt x="76666" y="165153"/>
                    </a:cubicBezTo>
                    <a:lnTo>
                      <a:pt x="38333" y="165153"/>
                    </a:lnTo>
                    <a:cubicBezTo>
                      <a:pt x="17140" y="165153"/>
                      <a:pt x="0" y="147422"/>
                      <a:pt x="0" y="125469"/>
                    </a:cubicBezTo>
                    <a:lnTo>
                      <a:pt x="0" y="69489"/>
                    </a:lnTo>
                    <a:lnTo>
                      <a:pt x="0" y="59526"/>
                    </a:lnTo>
                    <a:cubicBezTo>
                      <a:pt x="0" y="53531"/>
                      <a:pt x="1267" y="46439"/>
                      <a:pt x="3546" y="39262"/>
                    </a:cubicBezTo>
                    <a:cubicBezTo>
                      <a:pt x="8443" y="23726"/>
                      <a:pt x="18069" y="7683"/>
                      <a:pt x="29721" y="2111"/>
                    </a:cubicBezTo>
                    <a:cubicBezTo>
                      <a:pt x="32507" y="760"/>
                      <a:pt x="35378" y="0"/>
                      <a:pt x="38417" y="0"/>
                    </a:cubicBezTo>
                    <a:lnTo>
                      <a:pt x="76750" y="0"/>
                    </a:lnTo>
                    <a:cubicBezTo>
                      <a:pt x="77088" y="0"/>
                      <a:pt x="77426" y="0"/>
                      <a:pt x="77764" y="0"/>
                    </a:cubicBezTo>
                    <a:cubicBezTo>
                      <a:pt x="90260" y="675"/>
                      <a:pt x="101236" y="14269"/>
                      <a:pt x="107991" y="29721"/>
                    </a:cubicBezTo>
                    <a:cubicBezTo>
                      <a:pt x="109342" y="32845"/>
                      <a:pt x="110608" y="36053"/>
                      <a:pt x="111537" y="39262"/>
                    </a:cubicBezTo>
                    <a:cubicBezTo>
                      <a:pt x="113817" y="46439"/>
                      <a:pt x="115083" y="53531"/>
                      <a:pt x="115083" y="59526"/>
                    </a:cubicBezTo>
                    <a:lnTo>
                      <a:pt x="115083" y="69489"/>
                    </a:lnTo>
                    <a:lnTo>
                      <a:pt x="115083" y="125469"/>
                    </a:lnTo>
                    <a:close/>
                  </a:path>
                </a:pathLst>
              </a:custGeom>
              <a:solidFill>
                <a:schemeClr val="accent2"/>
              </a:solidFill>
              <a:ln w="25003" cap="rnd">
                <a:solidFill>
                  <a:schemeClr val="tx1"/>
                </a:solidFill>
                <a:prstDash val="solid"/>
                <a:round/>
              </a:ln>
            </p:spPr>
            <p:txBody>
              <a:bodyPr rtlCol="0" anchor="ctr"/>
              <a:lstStyle/>
              <a:p>
                <a:endParaRPr lang="en-US"/>
              </a:p>
            </p:txBody>
          </p:sp>
          <p:sp>
            <p:nvSpPr>
              <p:cNvPr id="66" name="Freeform 65">
                <a:extLst>
                  <a:ext uri="{FF2B5EF4-FFF2-40B4-BE49-F238E27FC236}">
                    <a16:creationId xmlns:a16="http://schemas.microsoft.com/office/drawing/2014/main" id="{411843D5-41C4-C596-ABAB-CA563B2E84BC}"/>
                  </a:ext>
                </a:extLst>
              </p:cNvPr>
              <p:cNvSpPr/>
              <p:nvPr/>
            </p:nvSpPr>
            <p:spPr>
              <a:xfrm>
                <a:off x="6119883" y="4344990"/>
                <a:ext cx="94650" cy="8443"/>
              </a:xfrm>
              <a:custGeom>
                <a:avLst/>
                <a:gdLst>
                  <a:gd name="connsiteX0" fmla="*/ 0 w 94650"/>
                  <a:gd name="connsiteY0" fmla="*/ 0 h 8443"/>
                  <a:gd name="connsiteX1" fmla="*/ 94650 w 94650"/>
                  <a:gd name="connsiteY1" fmla="*/ 0 h 8443"/>
                </a:gdLst>
                <a:ahLst/>
                <a:cxnLst>
                  <a:cxn ang="0">
                    <a:pos x="connsiteX0" y="connsiteY0"/>
                  </a:cxn>
                  <a:cxn ang="0">
                    <a:pos x="connsiteX1" y="connsiteY1"/>
                  </a:cxn>
                </a:cxnLst>
                <a:rect l="l" t="t" r="r" b="b"/>
                <a:pathLst>
                  <a:path w="94650" h="8443">
                    <a:moveTo>
                      <a:pt x="0" y="0"/>
                    </a:moveTo>
                    <a:lnTo>
                      <a:pt x="94650" y="0"/>
                    </a:lnTo>
                  </a:path>
                </a:pathLst>
              </a:custGeom>
              <a:ln w="25003" cap="rnd">
                <a:solidFill>
                  <a:schemeClr val="tx1"/>
                </a:solidFill>
                <a:prstDash val="solid"/>
                <a:round/>
              </a:ln>
            </p:spPr>
            <p:txBody>
              <a:bodyPr rtlCol="0" anchor="ctr"/>
              <a:lstStyle/>
              <a:p>
                <a:endParaRPr lang="en-US"/>
              </a:p>
            </p:txBody>
          </p:sp>
        </p:grpSp>
      </p:grpSp>
      <p:grpSp>
        <p:nvGrpSpPr>
          <p:cNvPr id="70" name="Graphic 71">
            <a:extLst>
              <a:ext uri="{FF2B5EF4-FFF2-40B4-BE49-F238E27FC236}">
                <a16:creationId xmlns:a16="http://schemas.microsoft.com/office/drawing/2014/main" id="{29317CD8-AF74-EC8C-0C7B-CC4C2A1431B6}"/>
              </a:ext>
            </a:extLst>
          </p:cNvPr>
          <p:cNvGrpSpPr/>
          <p:nvPr/>
        </p:nvGrpSpPr>
        <p:grpSpPr>
          <a:xfrm>
            <a:off x="2869559" y="2685431"/>
            <a:ext cx="403893" cy="403925"/>
            <a:chOff x="2798119" y="2099633"/>
            <a:chExt cx="403893" cy="403925"/>
          </a:xfrm>
          <a:solidFill>
            <a:schemeClr val="accent2"/>
          </a:solidFill>
        </p:grpSpPr>
        <p:sp>
          <p:nvSpPr>
            <p:cNvPr id="71" name="Freeform 70">
              <a:extLst>
                <a:ext uri="{FF2B5EF4-FFF2-40B4-BE49-F238E27FC236}">
                  <a16:creationId xmlns:a16="http://schemas.microsoft.com/office/drawing/2014/main" id="{6831D967-B99C-27D0-D486-54D7E732501B}"/>
                </a:ext>
              </a:extLst>
            </p:cNvPr>
            <p:cNvSpPr/>
            <p:nvPr/>
          </p:nvSpPr>
          <p:spPr>
            <a:xfrm>
              <a:off x="2798119" y="2099633"/>
              <a:ext cx="403893" cy="403925"/>
            </a:xfrm>
            <a:custGeom>
              <a:avLst/>
              <a:gdLst>
                <a:gd name="connsiteX0" fmla="*/ 403893 w 403893"/>
                <a:gd name="connsiteY0" fmla="*/ 204143 h 403925"/>
                <a:gd name="connsiteX1" fmla="*/ 299859 w 403893"/>
                <a:gd name="connsiteY1" fmla="*/ 378563 h 403925"/>
                <a:gd name="connsiteX2" fmla="*/ 25363 w 403893"/>
                <a:gd name="connsiteY2" fmla="*/ 299864 h 403925"/>
                <a:gd name="connsiteX3" fmla="*/ 104062 w 403893"/>
                <a:gd name="connsiteY3" fmla="*/ 25368 h 403925"/>
                <a:gd name="connsiteX4" fmla="*/ 372540 w 403893"/>
                <a:gd name="connsiteY4" fmla="*/ 93933 h 403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93" h="403925">
                  <a:moveTo>
                    <a:pt x="403893" y="204143"/>
                  </a:moveTo>
                  <a:cubicBezTo>
                    <a:pt x="403102" y="274370"/>
                    <a:pt x="365652" y="342143"/>
                    <a:pt x="299859" y="378563"/>
                  </a:cubicBezTo>
                  <a:cubicBezTo>
                    <a:pt x="202317" y="432639"/>
                    <a:pt x="79439" y="397406"/>
                    <a:pt x="25363" y="299864"/>
                  </a:cubicBezTo>
                  <a:cubicBezTo>
                    <a:pt x="-28713" y="202322"/>
                    <a:pt x="6520" y="79444"/>
                    <a:pt x="104062" y="25368"/>
                  </a:cubicBezTo>
                  <a:cubicBezTo>
                    <a:pt x="198120" y="-26808"/>
                    <a:pt x="315773" y="4149"/>
                    <a:pt x="372540" y="93933"/>
                  </a:cubicBezTo>
                </a:path>
              </a:pathLst>
            </a:custGeom>
            <a:solidFill>
              <a:schemeClr val="accent2"/>
            </a:solidFill>
            <a:ln w="23664" cap="rnd">
              <a:solidFill>
                <a:srgbClr val="FF0000"/>
              </a:solid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45892A1A-6DA5-B4E4-1900-651E00544645}"/>
                </a:ext>
              </a:extLst>
            </p:cNvPr>
            <p:cNvSpPr/>
            <p:nvPr/>
          </p:nvSpPr>
          <p:spPr>
            <a:xfrm>
              <a:off x="2938918" y="2175421"/>
              <a:ext cx="164681" cy="54089"/>
            </a:xfrm>
            <a:custGeom>
              <a:avLst/>
              <a:gdLst>
                <a:gd name="connsiteX0" fmla="*/ 0 w 164681"/>
                <a:gd name="connsiteY0" fmla="*/ 15848 h 54089"/>
                <a:gd name="connsiteX1" fmla="*/ 164682 w 164681"/>
                <a:gd name="connsiteY1" fmla="*/ 54089 h 54089"/>
              </a:gdLst>
              <a:ahLst/>
              <a:cxnLst>
                <a:cxn ang="0">
                  <a:pos x="connsiteX0" y="connsiteY0"/>
                </a:cxn>
                <a:cxn ang="0">
                  <a:pos x="connsiteX1" y="connsiteY1"/>
                </a:cxn>
              </a:cxnLst>
              <a:rect l="l" t="t" r="r" b="b"/>
              <a:pathLst>
                <a:path w="164681" h="54089">
                  <a:moveTo>
                    <a:pt x="0" y="15848"/>
                  </a:moveTo>
                  <a:cubicBezTo>
                    <a:pt x="57164" y="-15821"/>
                    <a:pt x="128183" y="1518"/>
                    <a:pt x="164682" y="54089"/>
                  </a:cubicBezTo>
                </a:path>
              </a:pathLst>
            </a:custGeom>
            <a:solidFill>
              <a:schemeClr val="accent2"/>
            </a:solidFill>
            <a:ln w="23664" cap="rnd">
              <a:solidFill>
                <a:srgbClr val="FF0000"/>
              </a:solid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556B8A8F-7165-D32B-8E84-2305E59C6970}"/>
                </a:ext>
              </a:extLst>
            </p:cNvPr>
            <p:cNvSpPr/>
            <p:nvPr/>
          </p:nvSpPr>
          <p:spPr>
            <a:xfrm>
              <a:off x="2873838" y="2233073"/>
              <a:ext cx="94849" cy="190809"/>
            </a:xfrm>
            <a:custGeom>
              <a:avLst/>
              <a:gdLst>
                <a:gd name="connsiteX0" fmla="*/ 94849 w 94849"/>
                <a:gd name="connsiteY0" fmla="*/ 190809 h 190809"/>
                <a:gd name="connsiteX1" fmla="*/ 15834 w 94849"/>
                <a:gd name="connsiteY1" fmla="*/ 129766 h 190809"/>
                <a:gd name="connsiteX2" fmla="*/ 20267 w 94849"/>
                <a:gd name="connsiteY2" fmla="*/ 0 h 190809"/>
              </a:gdLst>
              <a:ahLst/>
              <a:cxnLst>
                <a:cxn ang="0">
                  <a:pos x="connsiteX0" y="connsiteY0"/>
                </a:cxn>
                <a:cxn ang="0">
                  <a:pos x="connsiteX1" y="connsiteY1"/>
                </a:cxn>
                <a:cxn ang="0">
                  <a:pos x="connsiteX2" y="connsiteY2"/>
                </a:cxn>
              </a:cxnLst>
              <a:rect l="l" t="t" r="r" b="b"/>
              <a:pathLst>
                <a:path w="94849" h="190809">
                  <a:moveTo>
                    <a:pt x="94849" y="190809"/>
                  </a:moveTo>
                  <a:cubicBezTo>
                    <a:pt x="62388" y="182496"/>
                    <a:pt x="33331" y="161356"/>
                    <a:pt x="15834" y="129766"/>
                  </a:cubicBezTo>
                  <a:cubicBezTo>
                    <a:pt x="-7523" y="87566"/>
                    <a:pt x="-4197" y="37845"/>
                    <a:pt x="20267" y="0"/>
                  </a:cubicBezTo>
                </a:path>
              </a:pathLst>
            </a:custGeom>
            <a:solidFill>
              <a:schemeClr val="accent2"/>
            </a:solidFill>
            <a:ln w="23664" cap="rnd">
              <a:solidFill>
                <a:srgbClr val="FF0000"/>
              </a:solid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DBB79579-DC3B-AF7C-C891-162501BC35E0}"/>
                </a:ext>
              </a:extLst>
            </p:cNvPr>
            <p:cNvSpPr/>
            <p:nvPr/>
          </p:nvSpPr>
          <p:spPr>
            <a:xfrm>
              <a:off x="3036539" y="2306943"/>
              <a:ext cx="89624" cy="115514"/>
            </a:xfrm>
            <a:custGeom>
              <a:avLst/>
              <a:gdLst>
                <a:gd name="connsiteX0" fmla="*/ 89625 w 89624"/>
                <a:gd name="connsiteY0" fmla="*/ 0 h 115514"/>
                <a:gd name="connsiteX1" fmla="*/ 24702 w 89624"/>
                <a:gd name="connsiteY1" fmla="*/ 105064 h 115514"/>
                <a:gd name="connsiteX2" fmla="*/ 0 w 89624"/>
                <a:gd name="connsiteY2" fmla="*/ 115515 h 115514"/>
              </a:gdLst>
              <a:ahLst/>
              <a:cxnLst>
                <a:cxn ang="0">
                  <a:pos x="connsiteX0" y="connsiteY0"/>
                </a:cxn>
                <a:cxn ang="0">
                  <a:pos x="connsiteX1" y="connsiteY1"/>
                </a:cxn>
                <a:cxn ang="0">
                  <a:pos x="connsiteX2" y="connsiteY2"/>
                </a:cxn>
              </a:cxnLst>
              <a:rect l="l" t="t" r="r" b="b"/>
              <a:pathLst>
                <a:path w="89624" h="115514">
                  <a:moveTo>
                    <a:pt x="89625" y="0"/>
                  </a:moveTo>
                  <a:cubicBezTo>
                    <a:pt x="87804" y="42437"/>
                    <a:pt x="64606" y="82895"/>
                    <a:pt x="24702" y="105064"/>
                  </a:cubicBezTo>
                  <a:cubicBezTo>
                    <a:pt x="16706" y="109498"/>
                    <a:pt x="8392" y="112981"/>
                    <a:pt x="0" y="115515"/>
                  </a:cubicBezTo>
                </a:path>
              </a:pathLst>
            </a:custGeom>
            <a:solidFill>
              <a:schemeClr val="accent2"/>
            </a:solidFill>
            <a:ln w="23664" cap="rnd">
              <a:solidFill>
                <a:srgbClr val="FF0000"/>
              </a:solid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70E03E0B-2734-A683-82A4-1C586CAC2D46}"/>
                </a:ext>
              </a:extLst>
            </p:cNvPr>
            <p:cNvSpPr/>
            <p:nvPr/>
          </p:nvSpPr>
          <p:spPr>
            <a:xfrm>
              <a:off x="2949600" y="2251054"/>
              <a:ext cx="100873" cy="101024"/>
            </a:xfrm>
            <a:custGeom>
              <a:avLst/>
              <a:gdLst>
                <a:gd name="connsiteX0" fmla="*/ 100874 w 100873"/>
                <a:gd name="connsiteY0" fmla="*/ 53751 h 101024"/>
                <a:gd name="connsiteX1" fmla="*/ 74984 w 100873"/>
                <a:gd name="connsiteY1" fmla="*/ 94684 h 101024"/>
                <a:gd name="connsiteX2" fmla="*/ 6340 w 100873"/>
                <a:gd name="connsiteY2" fmla="*/ 74970 h 101024"/>
                <a:gd name="connsiteX3" fmla="*/ 26054 w 100873"/>
                <a:gd name="connsiteY3" fmla="*/ 6326 h 101024"/>
                <a:gd name="connsiteX4" fmla="*/ 81001 w 100873"/>
                <a:gd name="connsiteY4" fmla="*/ 10205 h 101024"/>
                <a:gd name="connsiteX5" fmla="*/ 90898 w 100873"/>
                <a:gd name="connsiteY5" fmla="*/ 20102 h 10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73" h="101024">
                  <a:moveTo>
                    <a:pt x="100874" y="53751"/>
                  </a:moveTo>
                  <a:cubicBezTo>
                    <a:pt x="99844" y="70378"/>
                    <a:pt x="90581" y="86054"/>
                    <a:pt x="74984" y="94684"/>
                  </a:cubicBezTo>
                  <a:cubicBezTo>
                    <a:pt x="50598" y="108223"/>
                    <a:pt x="19879" y="99355"/>
                    <a:pt x="6340" y="74970"/>
                  </a:cubicBezTo>
                  <a:cubicBezTo>
                    <a:pt x="-7199" y="50584"/>
                    <a:pt x="1669" y="19865"/>
                    <a:pt x="26054" y="6326"/>
                  </a:cubicBezTo>
                  <a:cubicBezTo>
                    <a:pt x="44106" y="-3650"/>
                    <a:pt x="65562" y="-1433"/>
                    <a:pt x="81001" y="10205"/>
                  </a:cubicBezTo>
                  <a:cubicBezTo>
                    <a:pt x="84643" y="12977"/>
                    <a:pt x="87968" y="16302"/>
                    <a:pt x="90898" y="20102"/>
                  </a:cubicBezTo>
                </a:path>
              </a:pathLst>
            </a:custGeom>
            <a:solidFill>
              <a:schemeClr val="accent2"/>
            </a:solidFill>
            <a:ln w="23664" cap="rnd">
              <a:solidFill>
                <a:srgbClr val="FF0000"/>
              </a:solidFill>
              <a:prstDash val="solid"/>
              <a:miter/>
            </a:ln>
          </p:spPr>
          <p:txBody>
            <a:bodyPr rtlCol="0" anchor="ctr"/>
            <a:lstStyle/>
            <a:p>
              <a:endParaRPr lang="en-US"/>
            </a:p>
          </p:txBody>
        </p:sp>
      </p:grpSp>
      <p:sp>
        <p:nvSpPr>
          <p:cNvPr id="77" name="Freeform 76">
            <a:extLst>
              <a:ext uri="{FF2B5EF4-FFF2-40B4-BE49-F238E27FC236}">
                <a16:creationId xmlns:a16="http://schemas.microsoft.com/office/drawing/2014/main" id="{729D7658-4274-9EA5-EC93-DBAEDBE0C7DA}"/>
              </a:ext>
            </a:extLst>
          </p:cNvPr>
          <p:cNvSpPr/>
          <p:nvPr/>
        </p:nvSpPr>
        <p:spPr>
          <a:xfrm>
            <a:off x="3073380" y="2754503"/>
            <a:ext cx="210919" cy="130320"/>
          </a:xfrm>
          <a:custGeom>
            <a:avLst/>
            <a:gdLst>
              <a:gd name="connsiteX0" fmla="*/ 0 w 210919"/>
              <a:gd name="connsiteY0" fmla="*/ 130320 h 130320"/>
              <a:gd name="connsiteX1" fmla="*/ 40379 w 210919"/>
              <a:gd name="connsiteY1" fmla="*/ 105380 h 130320"/>
              <a:gd name="connsiteX2" fmla="*/ 210919 w 210919"/>
              <a:gd name="connsiteY2" fmla="*/ 0 h 130320"/>
            </a:gdLst>
            <a:ahLst/>
            <a:cxnLst>
              <a:cxn ang="0">
                <a:pos x="connsiteX0" y="connsiteY0"/>
              </a:cxn>
              <a:cxn ang="0">
                <a:pos x="connsiteX1" y="connsiteY1"/>
              </a:cxn>
              <a:cxn ang="0">
                <a:pos x="connsiteX2" y="connsiteY2"/>
              </a:cxn>
            </a:cxnLst>
            <a:rect l="l" t="t" r="r" b="b"/>
            <a:pathLst>
              <a:path w="210919" h="130320">
                <a:moveTo>
                  <a:pt x="0" y="130320"/>
                </a:moveTo>
                <a:lnTo>
                  <a:pt x="40379" y="105380"/>
                </a:lnTo>
                <a:lnTo>
                  <a:pt x="210919" y="0"/>
                </a:lnTo>
              </a:path>
            </a:pathLst>
          </a:custGeom>
          <a:solidFill>
            <a:schemeClr val="accent2"/>
          </a:solidFill>
          <a:ln w="23664" cap="rnd">
            <a:solidFill>
              <a:schemeClr val="tx1"/>
            </a:solidFill>
            <a:prstDash val="solid"/>
            <a:round/>
          </a:ln>
        </p:spPr>
        <p:txBody>
          <a:bodyPr rtlCol="0" anchor="ctr"/>
          <a:lstStyle/>
          <a:p>
            <a:endParaRPr lang="en-US"/>
          </a:p>
        </p:txBody>
      </p:sp>
      <p:sp>
        <p:nvSpPr>
          <p:cNvPr id="78" name="Freeform 77">
            <a:extLst>
              <a:ext uri="{FF2B5EF4-FFF2-40B4-BE49-F238E27FC236}">
                <a16:creationId xmlns:a16="http://schemas.microsoft.com/office/drawing/2014/main" id="{A0C9C817-12A6-2644-D602-37FE0CD4FFC2}"/>
              </a:ext>
            </a:extLst>
          </p:cNvPr>
          <p:cNvSpPr/>
          <p:nvPr/>
        </p:nvSpPr>
        <p:spPr>
          <a:xfrm>
            <a:off x="3040127" y="2985453"/>
            <a:ext cx="60963" cy="60963"/>
          </a:xfrm>
          <a:custGeom>
            <a:avLst/>
            <a:gdLst>
              <a:gd name="connsiteX0" fmla="*/ 30482 w 60963"/>
              <a:gd name="connsiteY0" fmla="*/ 0 h 60963"/>
              <a:gd name="connsiteX1" fmla="*/ 0 w 60963"/>
              <a:gd name="connsiteY1" fmla="*/ 30482 h 60963"/>
              <a:gd name="connsiteX2" fmla="*/ 30482 w 60963"/>
              <a:gd name="connsiteY2" fmla="*/ 60964 h 60963"/>
              <a:gd name="connsiteX3" fmla="*/ 60964 w 60963"/>
              <a:gd name="connsiteY3" fmla="*/ 30482 h 60963"/>
              <a:gd name="connsiteX4" fmla="*/ 30482 w 60963"/>
              <a:gd name="connsiteY4" fmla="*/ 0 h 6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3" h="60963">
                <a:moveTo>
                  <a:pt x="30482" y="0"/>
                </a:moveTo>
                <a:cubicBezTo>
                  <a:pt x="13618" y="0"/>
                  <a:pt x="0" y="13618"/>
                  <a:pt x="0" y="30482"/>
                </a:cubicBezTo>
                <a:cubicBezTo>
                  <a:pt x="0" y="47346"/>
                  <a:pt x="13618" y="60964"/>
                  <a:pt x="30482" y="60964"/>
                </a:cubicBezTo>
                <a:cubicBezTo>
                  <a:pt x="47346" y="60964"/>
                  <a:pt x="60964" y="47346"/>
                  <a:pt x="60964" y="30482"/>
                </a:cubicBezTo>
                <a:cubicBezTo>
                  <a:pt x="60964" y="13618"/>
                  <a:pt x="47346" y="0"/>
                  <a:pt x="30482" y="0"/>
                </a:cubicBezTo>
                <a:close/>
              </a:path>
            </a:pathLst>
          </a:custGeom>
          <a:solidFill>
            <a:schemeClr val="accent2"/>
          </a:solidFill>
          <a:ln w="23664" cap="rnd">
            <a:solidFill>
              <a:schemeClr val="tx1"/>
            </a:solidFill>
            <a:prstDash val="solid"/>
            <a:round/>
          </a:ln>
        </p:spPr>
        <p:txBody>
          <a:bodyPr rtlCol="0" anchor="ctr"/>
          <a:lstStyle/>
          <a:p>
            <a:endParaRPr lang="en-US"/>
          </a:p>
        </p:txBody>
      </p:sp>
      <p:sp>
        <p:nvSpPr>
          <p:cNvPr id="79" name="Freeform 78">
            <a:extLst>
              <a:ext uri="{FF2B5EF4-FFF2-40B4-BE49-F238E27FC236}">
                <a16:creationId xmlns:a16="http://schemas.microsoft.com/office/drawing/2014/main" id="{D6FAA101-770D-B8CC-84D5-982862E93836}"/>
              </a:ext>
            </a:extLst>
          </p:cNvPr>
          <p:cNvSpPr/>
          <p:nvPr/>
        </p:nvSpPr>
        <p:spPr>
          <a:xfrm>
            <a:off x="2953036" y="2763766"/>
            <a:ext cx="60963" cy="60963"/>
          </a:xfrm>
          <a:custGeom>
            <a:avLst/>
            <a:gdLst>
              <a:gd name="connsiteX0" fmla="*/ 30482 w 60963"/>
              <a:gd name="connsiteY0" fmla="*/ 0 h 60963"/>
              <a:gd name="connsiteX1" fmla="*/ 0 w 60963"/>
              <a:gd name="connsiteY1" fmla="*/ 30482 h 60963"/>
              <a:gd name="connsiteX2" fmla="*/ 30482 w 60963"/>
              <a:gd name="connsiteY2" fmla="*/ 60964 h 60963"/>
              <a:gd name="connsiteX3" fmla="*/ 60964 w 60963"/>
              <a:gd name="connsiteY3" fmla="*/ 30482 h 60963"/>
              <a:gd name="connsiteX4" fmla="*/ 30482 w 60963"/>
              <a:gd name="connsiteY4" fmla="*/ 0 h 6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3" h="60963">
                <a:moveTo>
                  <a:pt x="30482" y="0"/>
                </a:moveTo>
                <a:cubicBezTo>
                  <a:pt x="13618" y="0"/>
                  <a:pt x="0" y="13618"/>
                  <a:pt x="0" y="30482"/>
                </a:cubicBezTo>
                <a:cubicBezTo>
                  <a:pt x="0" y="47346"/>
                  <a:pt x="13618" y="60964"/>
                  <a:pt x="30482" y="60964"/>
                </a:cubicBezTo>
                <a:cubicBezTo>
                  <a:pt x="47346" y="60964"/>
                  <a:pt x="60964" y="47346"/>
                  <a:pt x="60964" y="30482"/>
                </a:cubicBezTo>
                <a:cubicBezTo>
                  <a:pt x="60964" y="13618"/>
                  <a:pt x="47346" y="0"/>
                  <a:pt x="30482" y="0"/>
                </a:cubicBezTo>
                <a:close/>
              </a:path>
            </a:pathLst>
          </a:custGeom>
          <a:solidFill>
            <a:schemeClr val="accent2"/>
          </a:solidFill>
          <a:ln w="23664" cap="rnd">
            <a:solidFill>
              <a:schemeClr val="tx1"/>
            </a:solidFill>
            <a:prstDash val="solid"/>
            <a:round/>
          </a:ln>
        </p:spPr>
        <p:txBody>
          <a:bodyPr rtlCol="0" anchor="ctr"/>
          <a:lstStyle/>
          <a:p>
            <a:endParaRPr lang="en-US"/>
          </a:p>
        </p:txBody>
      </p:sp>
      <p:sp>
        <p:nvSpPr>
          <p:cNvPr id="80" name="Freeform 79">
            <a:extLst>
              <a:ext uri="{FF2B5EF4-FFF2-40B4-BE49-F238E27FC236}">
                <a16:creationId xmlns:a16="http://schemas.microsoft.com/office/drawing/2014/main" id="{E40A59CA-E61A-4B87-656A-E0E8EA4A3498}"/>
              </a:ext>
            </a:extLst>
          </p:cNvPr>
          <p:cNvSpPr/>
          <p:nvPr/>
        </p:nvSpPr>
        <p:spPr>
          <a:xfrm>
            <a:off x="3050736" y="2866217"/>
            <a:ext cx="42437" cy="42437"/>
          </a:xfrm>
          <a:custGeom>
            <a:avLst/>
            <a:gdLst>
              <a:gd name="connsiteX0" fmla="*/ 42437 w 42437"/>
              <a:gd name="connsiteY0" fmla="*/ 21219 h 42437"/>
              <a:gd name="connsiteX1" fmla="*/ 21219 w 42437"/>
              <a:gd name="connsiteY1" fmla="*/ 42437 h 42437"/>
              <a:gd name="connsiteX2" fmla="*/ 0 w 42437"/>
              <a:gd name="connsiteY2" fmla="*/ 21219 h 42437"/>
              <a:gd name="connsiteX3" fmla="*/ 21219 w 42437"/>
              <a:gd name="connsiteY3" fmla="*/ 0 h 42437"/>
              <a:gd name="connsiteX4" fmla="*/ 42437 w 42437"/>
              <a:gd name="connsiteY4" fmla="*/ 21219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37" h="42437">
                <a:moveTo>
                  <a:pt x="42437" y="21219"/>
                </a:moveTo>
                <a:cubicBezTo>
                  <a:pt x="42437" y="32937"/>
                  <a:pt x="32937" y="42437"/>
                  <a:pt x="21219" y="42437"/>
                </a:cubicBezTo>
                <a:cubicBezTo>
                  <a:pt x="9500" y="42437"/>
                  <a:pt x="0" y="32937"/>
                  <a:pt x="0" y="21219"/>
                </a:cubicBezTo>
                <a:cubicBezTo>
                  <a:pt x="0" y="9500"/>
                  <a:pt x="9500" y="0"/>
                  <a:pt x="21219" y="0"/>
                </a:cubicBezTo>
                <a:cubicBezTo>
                  <a:pt x="32937" y="0"/>
                  <a:pt x="42437" y="9500"/>
                  <a:pt x="42437" y="21219"/>
                </a:cubicBezTo>
                <a:close/>
              </a:path>
            </a:pathLst>
          </a:custGeom>
          <a:solidFill>
            <a:schemeClr val="accent2"/>
          </a:solidFill>
          <a:ln w="23664" cap="rnd">
            <a:solidFill>
              <a:schemeClr val="tx1"/>
            </a:solid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D3D70127-4A37-26C2-6D53-8D33A132D8E2}"/>
              </a:ext>
            </a:extLst>
          </p:cNvPr>
          <p:cNvSpPr/>
          <p:nvPr/>
        </p:nvSpPr>
        <p:spPr>
          <a:xfrm>
            <a:off x="2919849" y="4486248"/>
            <a:ext cx="514350" cy="381000"/>
          </a:xfrm>
          <a:custGeom>
            <a:avLst/>
            <a:gdLst>
              <a:gd name="connsiteX0" fmla="*/ 476250 w 514350"/>
              <a:gd name="connsiteY0" fmla="*/ 0 h 381000"/>
              <a:gd name="connsiteX1" fmla="*/ 514350 w 514350"/>
              <a:gd name="connsiteY1" fmla="*/ 38100 h 381000"/>
              <a:gd name="connsiteX2" fmla="*/ 514350 w 514350"/>
              <a:gd name="connsiteY2" fmla="*/ 342900 h 381000"/>
              <a:gd name="connsiteX3" fmla="*/ 476250 w 514350"/>
              <a:gd name="connsiteY3" fmla="*/ 381000 h 381000"/>
              <a:gd name="connsiteX4" fmla="*/ 38100 w 514350"/>
              <a:gd name="connsiteY4" fmla="*/ 381000 h 381000"/>
              <a:gd name="connsiteX5" fmla="*/ 0 w 514350"/>
              <a:gd name="connsiteY5" fmla="*/ 342900 h 381000"/>
              <a:gd name="connsiteX6" fmla="*/ 0 w 514350"/>
              <a:gd name="connsiteY6" fmla="*/ 38100 h 381000"/>
              <a:gd name="connsiteX7" fmla="*/ 38100 w 514350"/>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381000">
                <a:moveTo>
                  <a:pt x="476250" y="0"/>
                </a:moveTo>
                <a:cubicBezTo>
                  <a:pt x="497292" y="0"/>
                  <a:pt x="514350" y="17058"/>
                  <a:pt x="514350" y="38100"/>
                </a:cubicBezTo>
                <a:lnTo>
                  <a:pt x="514350" y="342900"/>
                </a:lnTo>
                <a:cubicBezTo>
                  <a:pt x="514350" y="363942"/>
                  <a:pt x="497292" y="381000"/>
                  <a:pt x="476250" y="381000"/>
                </a:cubicBezTo>
                <a:lnTo>
                  <a:pt x="38100" y="381000"/>
                </a:lnTo>
                <a:cubicBezTo>
                  <a:pt x="17058" y="381000"/>
                  <a:pt x="0" y="363942"/>
                  <a:pt x="0" y="342900"/>
                </a:cubicBezTo>
                <a:lnTo>
                  <a:pt x="0" y="38100"/>
                </a:lnTo>
                <a:cubicBezTo>
                  <a:pt x="0" y="17058"/>
                  <a:pt x="17058" y="0"/>
                  <a:pt x="38100" y="0"/>
                </a:cubicBezTo>
                <a:close/>
              </a:path>
            </a:pathLst>
          </a:custGeom>
          <a:noFill/>
          <a:ln w="28575" cap="flat">
            <a:solidFill>
              <a:srgbClr val="FF0000"/>
            </a:solid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0C72765-E042-A79A-85F4-8034EDF8DBDA}"/>
              </a:ext>
            </a:extLst>
          </p:cNvPr>
          <p:cNvSpPr/>
          <p:nvPr/>
        </p:nvSpPr>
        <p:spPr>
          <a:xfrm>
            <a:off x="3188644" y="4690273"/>
            <a:ext cx="131063" cy="95"/>
          </a:xfrm>
          <a:custGeom>
            <a:avLst/>
            <a:gdLst>
              <a:gd name="connsiteX0" fmla="*/ 0 w 131063"/>
              <a:gd name="connsiteY0" fmla="*/ 0 h 95"/>
              <a:gd name="connsiteX1" fmla="*/ 131064 w 131063"/>
              <a:gd name="connsiteY1" fmla="*/ 95 h 95"/>
            </a:gdLst>
            <a:ahLst/>
            <a:cxnLst>
              <a:cxn ang="0">
                <a:pos x="connsiteX0" y="connsiteY0"/>
              </a:cxn>
              <a:cxn ang="0">
                <a:pos x="connsiteX1" y="connsiteY1"/>
              </a:cxn>
            </a:cxnLst>
            <a:rect l="l" t="t" r="r" b="b"/>
            <a:pathLst>
              <a:path w="131063" h="95">
                <a:moveTo>
                  <a:pt x="0" y="0"/>
                </a:moveTo>
                <a:lnTo>
                  <a:pt x="131064" y="95"/>
                </a:lnTo>
              </a:path>
            </a:pathLst>
          </a:custGeom>
          <a:ln w="28575" cap="rnd">
            <a:solidFill>
              <a:schemeClr val="tx1"/>
            </a:solidFill>
            <a:prstDash val="solid"/>
            <a:round/>
          </a:ln>
        </p:spPr>
        <p:txBody>
          <a:bodyPr rtlCol="0" anchor="ctr"/>
          <a:lstStyle/>
          <a:p>
            <a:endParaRPr lang="en-US"/>
          </a:p>
        </p:txBody>
      </p:sp>
      <p:sp>
        <p:nvSpPr>
          <p:cNvPr id="83" name="Freeform 82">
            <a:extLst>
              <a:ext uri="{FF2B5EF4-FFF2-40B4-BE49-F238E27FC236}">
                <a16:creationId xmlns:a16="http://schemas.microsoft.com/office/drawing/2014/main" id="{6F06FEF4-2082-5261-A6E9-94A716664A29}"/>
              </a:ext>
            </a:extLst>
          </p:cNvPr>
          <p:cNvSpPr/>
          <p:nvPr/>
        </p:nvSpPr>
        <p:spPr>
          <a:xfrm>
            <a:off x="3188644" y="4756948"/>
            <a:ext cx="171545" cy="95"/>
          </a:xfrm>
          <a:custGeom>
            <a:avLst/>
            <a:gdLst>
              <a:gd name="connsiteX0" fmla="*/ 0 w 171545"/>
              <a:gd name="connsiteY0" fmla="*/ 0 h 95"/>
              <a:gd name="connsiteX1" fmla="*/ 171545 w 171545"/>
              <a:gd name="connsiteY1" fmla="*/ 95 h 95"/>
            </a:gdLst>
            <a:ahLst/>
            <a:cxnLst>
              <a:cxn ang="0">
                <a:pos x="connsiteX0" y="connsiteY0"/>
              </a:cxn>
              <a:cxn ang="0">
                <a:pos x="connsiteX1" y="connsiteY1"/>
              </a:cxn>
            </a:cxnLst>
            <a:rect l="l" t="t" r="r" b="b"/>
            <a:pathLst>
              <a:path w="171545" h="95">
                <a:moveTo>
                  <a:pt x="0" y="0"/>
                </a:moveTo>
                <a:lnTo>
                  <a:pt x="171545" y="95"/>
                </a:lnTo>
              </a:path>
            </a:pathLst>
          </a:custGeom>
          <a:ln w="28575" cap="rnd">
            <a:solidFill>
              <a:schemeClr val="tx1"/>
            </a:solidFill>
            <a:prstDash val="solid"/>
            <a:round/>
          </a:ln>
        </p:spPr>
        <p:txBody>
          <a:bodyPr rtlCol="0" anchor="ctr"/>
          <a:lstStyle/>
          <a:p>
            <a:endParaRPr lang="en-US"/>
          </a:p>
        </p:txBody>
      </p:sp>
      <p:sp>
        <p:nvSpPr>
          <p:cNvPr id="98" name="Freeform 97">
            <a:extLst>
              <a:ext uri="{FF2B5EF4-FFF2-40B4-BE49-F238E27FC236}">
                <a16:creationId xmlns:a16="http://schemas.microsoft.com/office/drawing/2014/main" id="{542C821C-D000-0E68-CADC-B84FDEEE04BF}"/>
              </a:ext>
            </a:extLst>
          </p:cNvPr>
          <p:cNvSpPr/>
          <p:nvPr/>
        </p:nvSpPr>
        <p:spPr>
          <a:xfrm>
            <a:off x="2976999" y="4673319"/>
            <a:ext cx="136874" cy="100202"/>
          </a:xfrm>
          <a:custGeom>
            <a:avLst/>
            <a:gdLst>
              <a:gd name="connsiteX0" fmla="*/ 126968 w 136874"/>
              <a:gd name="connsiteY0" fmla="*/ 0 h 100202"/>
              <a:gd name="connsiteX1" fmla="*/ 136874 w 136874"/>
              <a:gd name="connsiteY1" fmla="*/ 9906 h 100202"/>
              <a:gd name="connsiteX2" fmla="*/ 136874 w 136874"/>
              <a:gd name="connsiteY2" fmla="*/ 90297 h 100202"/>
              <a:gd name="connsiteX3" fmla="*/ 126968 w 136874"/>
              <a:gd name="connsiteY3" fmla="*/ 100203 h 100202"/>
              <a:gd name="connsiteX4" fmla="*/ 9906 w 136874"/>
              <a:gd name="connsiteY4" fmla="*/ 100203 h 100202"/>
              <a:gd name="connsiteX5" fmla="*/ 0 w 136874"/>
              <a:gd name="connsiteY5" fmla="*/ 90297 h 100202"/>
              <a:gd name="connsiteX6" fmla="*/ 0 w 136874"/>
              <a:gd name="connsiteY6" fmla="*/ 9906 h 100202"/>
              <a:gd name="connsiteX7" fmla="*/ 9906 w 136874"/>
              <a:gd name="connsiteY7" fmla="*/ 0 h 10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874" h="100202">
                <a:moveTo>
                  <a:pt x="126968" y="0"/>
                </a:moveTo>
                <a:cubicBezTo>
                  <a:pt x="132439" y="0"/>
                  <a:pt x="136874" y="4435"/>
                  <a:pt x="136874" y="9906"/>
                </a:cubicBezTo>
                <a:lnTo>
                  <a:pt x="136874" y="90297"/>
                </a:lnTo>
                <a:cubicBezTo>
                  <a:pt x="136874" y="95768"/>
                  <a:pt x="132439" y="100203"/>
                  <a:pt x="126968" y="100203"/>
                </a:cubicBezTo>
                <a:lnTo>
                  <a:pt x="9906" y="100203"/>
                </a:lnTo>
                <a:cubicBezTo>
                  <a:pt x="4435" y="100203"/>
                  <a:pt x="0" y="95768"/>
                  <a:pt x="0" y="90297"/>
                </a:cubicBezTo>
                <a:lnTo>
                  <a:pt x="0" y="9906"/>
                </a:lnTo>
                <a:cubicBezTo>
                  <a:pt x="0" y="4435"/>
                  <a:pt x="4435" y="0"/>
                  <a:pt x="9906" y="0"/>
                </a:cubicBezTo>
                <a:close/>
              </a:path>
            </a:pathLst>
          </a:custGeom>
          <a:noFill/>
          <a:ln w="28575" cap="flat">
            <a:solidFill>
              <a:schemeClr val="tx1"/>
            </a:solid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517F4BD0-9E9D-906F-13CD-6C4EF4442B3C}"/>
              </a:ext>
            </a:extLst>
          </p:cNvPr>
          <p:cNvSpPr/>
          <p:nvPr/>
        </p:nvSpPr>
        <p:spPr>
          <a:xfrm>
            <a:off x="2954615" y="4523681"/>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solidFill>
            <a:schemeClr val="tx1"/>
          </a:solidFill>
          <a:ln w="2857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146EA494-757F-B91C-CBCF-6FF582543409}"/>
              </a:ext>
            </a:extLst>
          </p:cNvPr>
          <p:cNvSpPr/>
          <p:nvPr/>
        </p:nvSpPr>
        <p:spPr>
          <a:xfrm>
            <a:off x="3015384" y="4523681"/>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solidFill>
            <a:schemeClr val="tx1"/>
          </a:solidFill>
          <a:ln w="2857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D2C38589-AF65-B7BD-2F8C-518839059FF2}"/>
              </a:ext>
            </a:extLst>
          </p:cNvPr>
          <p:cNvSpPr/>
          <p:nvPr/>
        </p:nvSpPr>
        <p:spPr>
          <a:xfrm>
            <a:off x="3076059" y="4523681"/>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solidFill>
            <a:schemeClr val="tx1"/>
          </a:solidFill>
          <a:ln w="2857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F47B4B66-AEF6-6180-F53A-B11A37EF8C65}"/>
              </a:ext>
            </a:extLst>
          </p:cNvPr>
          <p:cNvSpPr/>
          <p:nvPr/>
        </p:nvSpPr>
        <p:spPr>
          <a:xfrm>
            <a:off x="2933088" y="4599690"/>
            <a:ext cx="501110" cy="9525"/>
          </a:xfrm>
          <a:custGeom>
            <a:avLst/>
            <a:gdLst>
              <a:gd name="connsiteX0" fmla="*/ 501110 w 501110"/>
              <a:gd name="connsiteY0" fmla="*/ 0 h 9525"/>
              <a:gd name="connsiteX1" fmla="*/ 0 w 501110"/>
              <a:gd name="connsiteY1" fmla="*/ 0 h 9525"/>
            </a:gdLst>
            <a:ahLst/>
            <a:cxnLst>
              <a:cxn ang="0">
                <a:pos x="connsiteX0" y="connsiteY0"/>
              </a:cxn>
              <a:cxn ang="0">
                <a:pos x="connsiteX1" y="connsiteY1"/>
              </a:cxn>
            </a:cxnLst>
            <a:rect l="l" t="t" r="r" b="b"/>
            <a:pathLst>
              <a:path w="501110" h="9525">
                <a:moveTo>
                  <a:pt x="501110" y="0"/>
                </a:moveTo>
                <a:lnTo>
                  <a:pt x="0" y="0"/>
                </a:lnTo>
              </a:path>
            </a:pathLst>
          </a:custGeom>
          <a:ln w="28575" cap="rnd">
            <a:solidFill>
              <a:srgbClr val="FF0000"/>
            </a:solidFill>
            <a:prstDash val="solid"/>
            <a:miter/>
          </a:ln>
        </p:spPr>
        <p:txBody>
          <a:bodyPr rtlCol="0" anchor="ctr"/>
          <a:lstStyle/>
          <a:p>
            <a:endParaRPr lang="en-US"/>
          </a:p>
        </p:txBody>
      </p:sp>
      <p:pic>
        <p:nvPicPr>
          <p:cNvPr id="24" name="Picture 23" descr="A hand holding a card&#10;&#10;Description automatically generated">
            <a:extLst>
              <a:ext uri="{FF2B5EF4-FFF2-40B4-BE49-F238E27FC236}">
                <a16:creationId xmlns:a16="http://schemas.microsoft.com/office/drawing/2014/main" id="{AD2522B0-6938-7B1B-32AA-071527209237}"/>
              </a:ext>
            </a:extLst>
          </p:cNvPr>
          <p:cNvPicPr>
            <a:picLocks noChangeAspect="1"/>
          </p:cNvPicPr>
          <p:nvPr/>
        </p:nvPicPr>
        <p:blipFill>
          <a:blip r:embed="rId14"/>
          <a:stretch>
            <a:fillRect/>
          </a:stretch>
        </p:blipFill>
        <p:spPr>
          <a:xfrm>
            <a:off x="5831273" y="7593450"/>
            <a:ext cx="574872" cy="574872"/>
          </a:xfrm>
          <a:prstGeom prst="rect">
            <a:avLst/>
          </a:prstGeom>
        </p:spPr>
      </p:pic>
      <p:sp>
        <p:nvSpPr>
          <p:cNvPr id="25" name="Arrow: Pentagon 107">
            <a:extLst>
              <a:ext uri="{FF2B5EF4-FFF2-40B4-BE49-F238E27FC236}">
                <a16:creationId xmlns:a16="http://schemas.microsoft.com/office/drawing/2014/main" id="{10120363-DFF8-E0A0-13CC-95ABCCB71DA7}"/>
              </a:ext>
            </a:extLst>
          </p:cNvPr>
          <p:cNvSpPr/>
          <p:nvPr/>
        </p:nvSpPr>
        <p:spPr>
          <a:xfrm rot="10800000" flipH="1" flipV="1">
            <a:off x="9324140" y="4305325"/>
            <a:ext cx="4857022" cy="1756177"/>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Delete the code legend </a:t>
            </a:r>
          </a:p>
        </p:txBody>
      </p:sp>
      <p:sp>
        <p:nvSpPr>
          <p:cNvPr id="35" name="Arrow: Pentagon 107">
            <a:extLst>
              <a:ext uri="{FF2B5EF4-FFF2-40B4-BE49-F238E27FC236}">
                <a16:creationId xmlns:a16="http://schemas.microsoft.com/office/drawing/2014/main" id="{9BE4387B-B775-A8CE-6EF7-B0DF43AD7892}"/>
              </a:ext>
            </a:extLst>
          </p:cNvPr>
          <p:cNvSpPr/>
          <p:nvPr/>
        </p:nvSpPr>
        <p:spPr>
          <a:xfrm rot="10800000" flipH="1" flipV="1">
            <a:off x="5304388" y="8122492"/>
            <a:ext cx="4857022" cy="1756177"/>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These are example metrics based on the example recommendations. Please adjust accordingly. You can find additional metrics: </a:t>
            </a:r>
            <a:r>
              <a:rPr lang="en-US" sz="1600">
                <a:solidFill>
                  <a:schemeClr val="tx1"/>
                </a:solidFill>
                <a:latin typeface="Lato" panose="020F0502020204030203" pitchFamily="34" charset="77"/>
                <a:hlinkClick r:id="rId15"/>
              </a:rPr>
              <a:t>https://infoblox.highspot.com/items/66dfba6ed93ac97bc8262c06 </a:t>
            </a:r>
            <a:endParaRPr lang="en-US" sz="1600">
              <a:solidFill>
                <a:schemeClr val="tx1"/>
              </a:solidFill>
              <a:latin typeface="Lato" panose="020F0502020204030203" pitchFamily="34" charset="77"/>
            </a:endParaRPr>
          </a:p>
        </p:txBody>
      </p:sp>
      <p:sp>
        <p:nvSpPr>
          <p:cNvPr id="36" name="Arrow: Pentagon 107">
            <a:extLst>
              <a:ext uri="{FF2B5EF4-FFF2-40B4-BE49-F238E27FC236}">
                <a16:creationId xmlns:a16="http://schemas.microsoft.com/office/drawing/2014/main" id="{DFCD224B-1F7A-9A7D-D759-72881F26AB00}"/>
              </a:ext>
            </a:extLst>
          </p:cNvPr>
          <p:cNvSpPr/>
          <p:nvPr/>
        </p:nvSpPr>
        <p:spPr>
          <a:xfrm rot="10800000" flipV="1">
            <a:off x="-3613245" y="7758446"/>
            <a:ext cx="4857022" cy="1756177"/>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Edit the recommendations based on your above findings. The ones here are examples to help you articulate high-level business value props. This should be actionable and not technical detail. </a:t>
            </a:r>
          </a:p>
        </p:txBody>
      </p:sp>
      <p:sp>
        <p:nvSpPr>
          <p:cNvPr id="37" name="Arrow: Pentagon 107">
            <a:extLst>
              <a:ext uri="{FF2B5EF4-FFF2-40B4-BE49-F238E27FC236}">
                <a16:creationId xmlns:a16="http://schemas.microsoft.com/office/drawing/2014/main" id="{AF409D51-BA5E-6A3D-D36C-119BC3E053DB}"/>
              </a:ext>
            </a:extLst>
          </p:cNvPr>
          <p:cNvSpPr/>
          <p:nvPr/>
        </p:nvSpPr>
        <p:spPr>
          <a:xfrm rot="10800000" flipH="1" flipV="1">
            <a:off x="4632905" y="401263"/>
            <a:ext cx="6765783" cy="2158391"/>
          </a:xfrm>
          <a:prstGeom prst="leftArrow">
            <a:avLst>
              <a:gd name="adj1" fmla="val 100000"/>
              <a:gd name="adj2" fmla="val 350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The Executive Summary is the most important page of the entire report. This is for the non-technical senior buyer, so ensure alignment to value and business outcomes versus technical details. Rest of report offers many opportunities to highlight technical details. </a:t>
            </a:r>
          </a:p>
        </p:txBody>
      </p:sp>
    </p:spTree>
    <p:extLst>
      <p:ext uri="{BB962C8B-B14F-4D97-AF65-F5344CB8AC3E}">
        <p14:creationId xmlns:p14="http://schemas.microsoft.com/office/powerpoint/2010/main" val="148265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F2103564-E1B7-0126-D092-A9CF553B857F}"/>
              </a:ext>
            </a:extLst>
          </p:cNvPr>
          <p:cNvSpPr/>
          <p:nvPr/>
        </p:nvSpPr>
        <p:spPr>
          <a:xfrm>
            <a:off x="3860917" y="4187775"/>
            <a:ext cx="1454817"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2.2k</a:t>
            </a:r>
          </a:p>
          <a:p>
            <a:pPr lvl="0"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Zero Day DNS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7" name="Rectangle: Rounded Corners 10">
            <a:extLst>
              <a:ext uri="{FF2B5EF4-FFF2-40B4-BE49-F238E27FC236}">
                <a16:creationId xmlns:a16="http://schemas.microsoft.com/office/drawing/2014/main" id="{911EEB9D-D005-48D9-6CF0-02DFEAAFCFE8}"/>
              </a:ext>
            </a:extLst>
          </p:cNvPr>
          <p:cNvSpPr/>
          <p:nvPr/>
        </p:nvSpPr>
        <p:spPr>
          <a:xfrm>
            <a:off x="668435" y="4187775"/>
            <a:ext cx="1454817"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18</a:t>
            </a:r>
          </a:p>
          <a:p>
            <a:pPr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Custom Lookalike Domains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7" name="Title 6">
            <a:extLst>
              <a:ext uri="{FF2B5EF4-FFF2-40B4-BE49-F238E27FC236}">
                <a16:creationId xmlns:a16="http://schemas.microsoft.com/office/drawing/2014/main" id="{12512EFF-159C-DD2F-CA1F-9C88E2F2EF19}"/>
              </a:ext>
            </a:extLst>
          </p:cNvPr>
          <p:cNvSpPr>
            <a:spLocks noGrp="1"/>
          </p:cNvSpPr>
          <p:nvPr>
            <p:ph type="title"/>
          </p:nvPr>
        </p:nvSpPr>
        <p:spPr/>
        <p:txBody>
          <a:bodyPr/>
          <a:lstStyle/>
          <a:p>
            <a:r>
              <a:rPr lang="en-US"/>
              <a:t>SECURITY INDICATOR SUMMARY</a:t>
            </a:r>
          </a:p>
        </p:txBody>
      </p:sp>
      <p:sp>
        <p:nvSpPr>
          <p:cNvPr id="4" name="Slide Number Placeholder 3">
            <a:extLst>
              <a:ext uri="{FF2B5EF4-FFF2-40B4-BE49-F238E27FC236}">
                <a16:creationId xmlns:a16="http://schemas.microsoft.com/office/drawing/2014/main" id="{2FB6A071-C6F0-4C4C-4665-182E9F0BC6B5}"/>
              </a:ext>
            </a:extLst>
          </p:cNvPr>
          <p:cNvSpPr>
            <a:spLocks noGrp="1"/>
          </p:cNvSpPr>
          <p:nvPr>
            <p:ph type="sldNum" sz="quarter" idx="4"/>
          </p:nvPr>
        </p:nvSpPr>
        <p:spPr/>
        <p:txBody>
          <a:bodyPr/>
          <a:lstStyle/>
          <a:p>
            <a:fld id="{BFED2ECA-2287-224B-9022-53D385F324B0}" type="slidenum">
              <a:rPr lang="en-US" smtClean="0"/>
              <a:t>6</a:t>
            </a:fld>
            <a:endParaRPr lang="en-US"/>
          </a:p>
        </p:txBody>
      </p:sp>
      <p:cxnSp>
        <p:nvCxnSpPr>
          <p:cNvPr id="30" name="Straight Connector 29">
            <a:extLst>
              <a:ext uri="{FF2B5EF4-FFF2-40B4-BE49-F238E27FC236}">
                <a16:creationId xmlns:a16="http://schemas.microsoft.com/office/drawing/2014/main" id="{611ABAB6-EE18-3918-CB2D-097D79B52695}"/>
              </a:ext>
            </a:extLst>
          </p:cNvPr>
          <p:cNvCxnSpPr>
            <a:cxnSpLocks/>
          </p:cNvCxnSpPr>
          <p:nvPr/>
        </p:nvCxnSpPr>
        <p:spPr>
          <a:xfrm>
            <a:off x="863209" y="2846603"/>
            <a:ext cx="2916628" cy="0"/>
          </a:xfrm>
          <a:prstGeom prst="line">
            <a:avLst/>
          </a:prstGeom>
          <a:ln>
            <a:solidFill>
              <a:srgbClr val="292929"/>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7F579DD-AF89-18D3-F0BB-0F5DE5739FD1}"/>
              </a:ext>
            </a:extLst>
          </p:cNvPr>
          <p:cNvGrpSpPr/>
          <p:nvPr/>
        </p:nvGrpSpPr>
        <p:grpSpPr>
          <a:xfrm>
            <a:off x="6075239" y="167602"/>
            <a:ext cx="1208978" cy="259136"/>
            <a:chOff x="588861" y="8950826"/>
            <a:chExt cx="1430622" cy="306644"/>
          </a:xfrm>
        </p:grpSpPr>
        <p:sp>
          <p:nvSpPr>
            <p:cNvPr id="43" name="Text Placeholder 20">
              <a:hlinkClick r:id="rId3" action="ppaction://hlinksldjump"/>
              <a:extLst>
                <a:ext uri="{FF2B5EF4-FFF2-40B4-BE49-F238E27FC236}">
                  <a16:creationId xmlns:a16="http://schemas.microsoft.com/office/drawing/2014/main" id="{CE5C551E-6E02-1AC6-BC8A-6871E23B5B61}"/>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US"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6" name="Graphic 45" descr="Arrow Right with solid fill">
              <a:extLst>
                <a:ext uri="{FF2B5EF4-FFF2-40B4-BE49-F238E27FC236}">
                  <a16:creationId xmlns:a16="http://schemas.microsoft.com/office/drawing/2014/main" id="{59017385-2A4D-F388-45B5-A02DE25F2500}"/>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sp>
        <p:nvSpPr>
          <p:cNvPr id="14" name="Rectangle: Rounded Corners 10">
            <a:extLst>
              <a:ext uri="{FF2B5EF4-FFF2-40B4-BE49-F238E27FC236}">
                <a16:creationId xmlns:a16="http://schemas.microsoft.com/office/drawing/2014/main" id="{3C80E350-BF2F-14AD-9040-4B7DD82CF858}"/>
              </a:ext>
            </a:extLst>
          </p:cNvPr>
          <p:cNvSpPr/>
          <p:nvPr/>
        </p:nvSpPr>
        <p:spPr>
          <a:xfrm>
            <a:off x="2264676" y="2113908"/>
            <a:ext cx="1454817"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3k</a:t>
            </a:r>
          </a:p>
          <a:p>
            <a:pPr lvl="0"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High-Risk Events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Rounded Corners 10">
            <a:extLst>
              <a:ext uri="{FF2B5EF4-FFF2-40B4-BE49-F238E27FC236}">
                <a16:creationId xmlns:a16="http://schemas.microsoft.com/office/drawing/2014/main" id="{D31D35C4-F067-328C-EE28-BB391576318F}"/>
              </a:ext>
            </a:extLst>
          </p:cNvPr>
          <p:cNvSpPr/>
          <p:nvPr/>
        </p:nvSpPr>
        <p:spPr>
          <a:xfrm>
            <a:off x="5449874" y="4187775"/>
            <a:ext cx="1454817" cy="1800000"/>
          </a:xfrm>
          <a:prstGeom prst="roundRect">
            <a:avLst>
              <a:gd name="adj" fmla="val 6820"/>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288</a:t>
            </a:r>
          </a:p>
          <a:p>
            <a:pPr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Suspicious Domains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nvGrpSpPr>
          <p:cNvPr id="131" name="Graphic 64">
            <a:extLst>
              <a:ext uri="{FF2B5EF4-FFF2-40B4-BE49-F238E27FC236}">
                <a16:creationId xmlns:a16="http://schemas.microsoft.com/office/drawing/2014/main" id="{CE116E2C-9F39-4890-4781-E4A3E70E7E26}"/>
              </a:ext>
            </a:extLst>
          </p:cNvPr>
          <p:cNvGrpSpPr/>
          <p:nvPr/>
        </p:nvGrpSpPr>
        <p:grpSpPr>
          <a:xfrm>
            <a:off x="6012990" y="4350711"/>
            <a:ext cx="450378" cy="453108"/>
            <a:chOff x="6012990" y="4213442"/>
            <a:chExt cx="450378" cy="453108"/>
          </a:xfrm>
          <a:solidFill>
            <a:schemeClr val="accent2"/>
          </a:solidFill>
        </p:grpSpPr>
        <p:grpSp>
          <p:nvGrpSpPr>
            <p:cNvPr id="132" name="Graphic 64">
              <a:extLst>
                <a:ext uri="{FF2B5EF4-FFF2-40B4-BE49-F238E27FC236}">
                  <a16:creationId xmlns:a16="http://schemas.microsoft.com/office/drawing/2014/main" id="{3D0E8A9B-C534-FCA7-A977-F53B683E83D2}"/>
                </a:ext>
              </a:extLst>
            </p:cNvPr>
            <p:cNvGrpSpPr/>
            <p:nvPr/>
          </p:nvGrpSpPr>
          <p:grpSpPr>
            <a:xfrm>
              <a:off x="6012990" y="4213442"/>
              <a:ext cx="450378" cy="453108"/>
              <a:chOff x="6012990" y="4213442"/>
              <a:chExt cx="450378" cy="453108"/>
            </a:xfrm>
            <a:solidFill>
              <a:schemeClr val="accent2"/>
            </a:solidFill>
          </p:grpSpPr>
          <p:sp>
            <p:nvSpPr>
              <p:cNvPr id="133" name="Freeform 132">
                <a:extLst>
                  <a:ext uri="{FF2B5EF4-FFF2-40B4-BE49-F238E27FC236}">
                    <a16:creationId xmlns:a16="http://schemas.microsoft.com/office/drawing/2014/main" id="{5B3E8385-81E7-D90A-D09F-D3575B48A6BF}"/>
                  </a:ext>
                </a:extLst>
              </p:cNvPr>
              <p:cNvSpPr/>
              <p:nvPr/>
            </p:nvSpPr>
            <p:spPr>
              <a:xfrm>
                <a:off x="6012990" y="4213442"/>
                <a:ext cx="329123" cy="329123"/>
              </a:xfrm>
              <a:custGeom>
                <a:avLst/>
                <a:gdLst>
                  <a:gd name="connsiteX0" fmla="*/ 329123 w 329123"/>
                  <a:gd name="connsiteY0" fmla="*/ 164562 h 329123"/>
                  <a:gd name="connsiteX1" fmla="*/ 164562 w 329123"/>
                  <a:gd name="connsiteY1" fmla="*/ 329123 h 329123"/>
                  <a:gd name="connsiteX2" fmla="*/ 0 w 329123"/>
                  <a:gd name="connsiteY2" fmla="*/ 164562 h 329123"/>
                  <a:gd name="connsiteX3" fmla="*/ 164562 w 329123"/>
                  <a:gd name="connsiteY3" fmla="*/ 0 h 329123"/>
                  <a:gd name="connsiteX4" fmla="*/ 329123 w 329123"/>
                  <a:gd name="connsiteY4" fmla="*/ 164562 h 32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23" h="329123">
                    <a:moveTo>
                      <a:pt x="329123" y="164562"/>
                    </a:moveTo>
                    <a:cubicBezTo>
                      <a:pt x="329123" y="255447"/>
                      <a:pt x="255447" y="329123"/>
                      <a:pt x="164562" y="329123"/>
                    </a:cubicBezTo>
                    <a:cubicBezTo>
                      <a:pt x="73677" y="329123"/>
                      <a:pt x="0" y="255447"/>
                      <a:pt x="0" y="164562"/>
                    </a:cubicBezTo>
                    <a:cubicBezTo>
                      <a:pt x="0" y="73677"/>
                      <a:pt x="73677" y="0"/>
                      <a:pt x="164562" y="0"/>
                    </a:cubicBezTo>
                    <a:cubicBezTo>
                      <a:pt x="255447" y="0"/>
                      <a:pt x="329123" y="73677"/>
                      <a:pt x="329123" y="164562"/>
                    </a:cubicBezTo>
                    <a:close/>
                  </a:path>
                </a:pathLst>
              </a:custGeom>
              <a:solidFill>
                <a:schemeClr val="accent2"/>
              </a:solidFill>
              <a:ln w="25003" cap="flat">
                <a:solidFill>
                  <a:srgbClr val="FF0000"/>
                </a:solid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5B91DFC7-FDF4-1DC0-E03C-81C8BBDF48BA}"/>
                  </a:ext>
                </a:extLst>
              </p:cNvPr>
              <p:cNvSpPr/>
              <p:nvPr/>
            </p:nvSpPr>
            <p:spPr>
              <a:xfrm>
                <a:off x="6270682" y="4473920"/>
                <a:ext cx="192686" cy="192629"/>
              </a:xfrm>
              <a:custGeom>
                <a:avLst/>
                <a:gdLst>
                  <a:gd name="connsiteX0" fmla="*/ 40191 w 192686"/>
                  <a:gd name="connsiteY0" fmla="*/ 0 h 192629"/>
                  <a:gd name="connsiteX1" fmla="*/ 181786 w 192686"/>
                  <a:gd name="connsiteY1" fmla="*/ 141596 h 192629"/>
                  <a:gd name="connsiteX2" fmla="*/ 185332 w 192686"/>
                  <a:gd name="connsiteY2" fmla="*/ 185248 h 192629"/>
                  <a:gd name="connsiteX3" fmla="*/ 185332 w 192686"/>
                  <a:gd name="connsiteY3" fmla="*/ 185248 h 192629"/>
                  <a:gd name="connsiteX4" fmla="*/ 141680 w 192686"/>
                  <a:gd name="connsiteY4" fmla="*/ 181702 h 192629"/>
                  <a:gd name="connsiteX5" fmla="*/ 0 w 192686"/>
                  <a:gd name="connsiteY5" fmla="*/ 40191 h 19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86" h="192629">
                    <a:moveTo>
                      <a:pt x="40191" y="0"/>
                    </a:moveTo>
                    <a:lnTo>
                      <a:pt x="181786" y="141596"/>
                    </a:lnTo>
                    <a:cubicBezTo>
                      <a:pt x="194789" y="154599"/>
                      <a:pt x="196393" y="174187"/>
                      <a:pt x="185332" y="185248"/>
                    </a:cubicBezTo>
                    <a:lnTo>
                      <a:pt x="185332" y="185248"/>
                    </a:lnTo>
                    <a:cubicBezTo>
                      <a:pt x="174272" y="196309"/>
                      <a:pt x="154683" y="194789"/>
                      <a:pt x="141680" y="181702"/>
                    </a:cubicBezTo>
                    <a:lnTo>
                      <a:pt x="0" y="40191"/>
                    </a:lnTo>
                  </a:path>
                </a:pathLst>
              </a:custGeom>
              <a:solidFill>
                <a:schemeClr val="accent2"/>
              </a:solidFill>
              <a:ln w="25003" cap="flat">
                <a:solidFill>
                  <a:srgbClr val="FF0000"/>
                </a:solidFill>
                <a:prstDash val="solid"/>
                <a:miter/>
              </a:ln>
            </p:spPr>
            <p:txBody>
              <a:bodyPr rtlCol="0" anchor="ctr"/>
              <a:lstStyle/>
              <a:p>
                <a:endParaRPr lang="en-US"/>
              </a:p>
            </p:txBody>
          </p:sp>
        </p:grpSp>
        <p:grpSp>
          <p:nvGrpSpPr>
            <p:cNvPr id="135" name="Graphic 64">
              <a:extLst>
                <a:ext uri="{FF2B5EF4-FFF2-40B4-BE49-F238E27FC236}">
                  <a16:creationId xmlns:a16="http://schemas.microsoft.com/office/drawing/2014/main" id="{1BFE8F12-00F0-6E1E-04F9-F6093AC3EDD6}"/>
                </a:ext>
              </a:extLst>
            </p:cNvPr>
            <p:cNvGrpSpPr/>
            <p:nvPr/>
          </p:nvGrpSpPr>
          <p:grpSpPr>
            <a:xfrm>
              <a:off x="6067619" y="4262329"/>
              <a:ext cx="219865" cy="200361"/>
              <a:chOff x="6067619" y="4262329"/>
              <a:chExt cx="219865" cy="200361"/>
            </a:xfrm>
            <a:solidFill>
              <a:schemeClr val="accent2"/>
            </a:solidFill>
          </p:grpSpPr>
          <p:sp>
            <p:nvSpPr>
              <p:cNvPr id="136" name="Freeform 135">
                <a:extLst>
                  <a:ext uri="{FF2B5EF4-FFF2-40B4-BE49-F238E27FC236}">
                    <a16:creationId xmlns:a16="http://schemas.microsoft.com/office/drawing/2014/main" id="{A88E7462-C5E1-FCE9-419E-64E5A144D60A}"/>
                  </a:ext>
                </a:extLst>
              </p:cNvPr>
              <p:cNvSpPr/>
              <p:nvPr/>
            </p:nvSpPr>
            <p:spPr>
              <a:xfrm>
                <a:off x="6237077" y="4346256"/>
                <a:ext cx="50407" cy="29889"/>
              </a:xfrm>
              <a:custGeom>
                <a:avLst/>
                <a:gdLst>
                  <a:gd name="connsiteX0" fmla="*/ 0 w 50407"/>
                  <a:gd name="connsiteY0" fmla="*/ 29890 h 29889"/>
                  <a:gd name="connsiteX1" fmla="*/ 35462 w 50407"/>
                  <a:gd name="connsiteY1" fmla="*/ 29890 h 29889"/>
                  <a:gd name="connsiteX2" fmla="*/ 50407 w 50407"/>
                  <a:gd name="connsiteY2" fmla="*/ 0 h 29889"/>
                </a:gdLst>
                <a:ahLst/>
                <a:cxnLst>
                  <a:cxn ang="0">
                    <a:pos x="connsiteX0" y="connsiteY0"/>
                  </a:cxn>
                  <a:cxn ang="0">
                    <a:pos x="connsiteX1" y="connsiteY1"/>
                  </a:cxn>
                  <a:cxn ang="0">
                    <a:pos x="connsiteX2" y="connsiteY2"/>
                  </a:cxn>
                </a:cxnLst>
                <a:rect l="l" t="t" r="r" b="b"/>
                <a:pathLst>
                  <a:path w="50407" h="29889">
                    <a:moveTo>
                      <a:pt x="0" y="29890"/>
                    </a:moveTo>
                    <a:lnTo>
                      <a:pt x="35462" y="29890"/>
                    </a:lnTo>
                    <a:lnTo>
                      <a:pt x="50407" y="0"/>
                    </a:lnTo>
                  </a:path>
                </a:pathLst>
              </a:custGeom>
              <a:solidFill>
                <a:schemeClr val="accent2"/>
              </a:solidFill>
              <a:ln w="25003" cap="rnd">
                <a:solidFill>
                  <a:schemeClr val="tx1"/>
                </a:solidFill>
                <a:prstDash val="solid"/>
                <a:round/>
              </a:ln>
            </p:spPr>
            <p:txBody>
              <a:bodyPr rtlCol="0" anchor="ctr"/>
              <a:lstStyle/>
              <a:p>
                <a:endParaRPr lang="en-US"/>
              </a:p>
            </p:txBody>
          </p:sp>
          <p:sp>
            <p:nvSpPr>
              <p:cNvPr id="137" name="Freeform 136">
                <a:extLst>
                  <a:ext uri="{FF2B5EF4-FFF2-40B4-BE49-F238E27FC236}">
                    <a16:creationId xmlns:a16="http://schemas.microsoft.com/office/drawing/2014/main" id="{BC22EC4F-AA74-7609-8DF4-D334CD7AD71A}"/>
                  </a:ext>
                </a:extLst>
              </p:cNvPr>
              <p:cNvSpPr/>
              <p:nvPr/>
            </p:nvSpPr>
            <p:spPr>
              <a:xfrm>
                <a:off x="6242650" y="4420558"/>
                <a:ext cx="44834" cy="29974"/>
              </a:xfrm>
              <a:custGeom>
                <a:avLst/>
                <a:gdLst>
                  <a:gd name="connsiteX0" fmla="*/ 0 w 44834"/>
                  <a:gd name="connsiteY0" fmla="*/ 0 h 29974"/>
                  <a:gd name="connsiteX1" fmla="*/ 29890 w 44834"/>
                  <a:gd name="connsiteY1" fmla="*/ 0 h 29974"/>
                  <a:gd name="connsiteX2" fmla="*/ 44834 w 44834"/>
                  <a:gd name="connsiteY2" fmla="*/ 29974 h 29974"/>
                </a:gdLst>
                <a:ahLst/>
                <a:cxnLst>
                  <a:cxn ang="0">
                    <a:pos x="connsiteX0" y="connsiteY0"/>
                  </a:cxn>
                  <a:cxn ang="0">
                    <a:pos x="connsiteX1" y="connsiteY1"/>
                  </a:cxn>
                  <a:cxn ang="0">
                    <a:pos x="connsiteX2" y="connsiteY2"/>
                  </a:cxn>
                </a:cxnLst>
                <a:rect l="l" t="t" r="r" b="b"/>
                <a:pathLst>
                  <a:path w="44834" h="29974">
                    <a:moveTo>
                      <a:pt x="0" y="0"/>
                    </a:moveTo>
                    <a:lnTo>
                      <a:pt x="29890" y="0"/>
                    </a:lnTo>
                    <a:lnTo>
                      <a:pt x="44834" y="29974"/>
                    </a:lnTo>
                  </a:path>
                </a:pathLst>
              </a:custGeom>
              <a:solidFill>
                <a:schemeClr val="accent2"/>
              </a:solidFill>
              <a:ln w="25003" cap="rnd">
                <a:solidFill>
                  <a:schemeClr val="tx1"/>
                </a:solidFill>
                <a:prstDash val="solid"/>
                <a:round/>
              </a:ln>
            </p:spPr>
            <p:txBody>
              <a:bodyPr rtlCol="0" anchor="ctr"/>
              <a:lstStyle/>
              <a:p>
                <a:endParaRPr lang="en-US"/>
              </a:p>
            </p:txBody>
          </p:sp>
          <p:sp>
            <p:nvSpPr>
              <p:cNvPr id="138" name="Freeform 137">
                <a:extLst>
                  <a:ext uri="{FF2B5EF4-FFF2-40B4-BE49-F238E27FC236}">
                    <a16:creationId xmlns:a16="http://schemas.microsoft.com/office/drawing/2014/main" id="{206A98F8-54C6-735C-FF2F-A444EBB106A4}"/>
                  </a:ext>
                </a:extLst>
              </p:cNvPr>
              <p:cNvSpPr/>
              <p:nvPr/>
            </p:nvSpPr>
            <p:spPr>
              <a:xfrm>
                <a:off x="6067619" y="4346256"/>
                <a:ext cx="48549" cy="29889"/>
              </a:xfrm>
              <a:custGeom>
                <a:avLst/>
                <a:gdLst>
                  <a:gd name="connsiteX0" fmla="*/ 48549 w 48549"/>
                  <a:gd name="connsiteY0" fmla="*/ 29890 h 29889"/>
                  <a:gd name="connsiteX1" fmla="*/ 14945 w 48549"/>
                  <a:gd name="connsiteY1" fmla="*/ 29890 h 29889"/>
                  <a:gd name="connsiteX2" fmla="*/ 0 w 48549"/>
                  <a:gd name="connsiteY2" fmla="*/ 0 h 29889"/>
                </a:gdLst>
                <a:ahLst/>
                <a:cxnLst>
                  <a:cxn ang="0">
                    <a:pos x="connsiteX0" y="connsiteY0"/>
                  </a:cxn>
                  <a:cxn ang="0">
                    <a:pos x="connsiteX1" y="connsiteY1"/>
                  </a:cxn>
                  <a:cxn ang="0">
                    <a:pos x="connsiteX2" y="connsiteY2"/>
                  </a:cxn>
                </a:cxnLst>
                <a:rect l="l" t="t" r="r" b="b"/>
                <a:pathLst>
                  <a:path w="48549" h="29889">
                    <a:moveTo>
                      <a:pt x="48549" y="29890"/>
                    </a:moveTo>
                    <a:lnTo>
                      <a:pt x="14945" y="29890"/>
                    </a:lnTo>
                    <a:lnTo>
                      <a:pt x="0" y="0"/>
                    </a:lnTo>
                  </a:path>
                </a:pathLst>
              </a:custGeom>
              <a:solidFill>
                <a:schemeClr val="accent2"/>
              </a:solidFill>
              <a:ln w="25003" cap="rnd">
                <a:solidFill>
                  <a:schemeClr val="tx1"/>
                </a:solidFill>
                <a:prstDash val="solid"/>
                <a:round/>
              </a:ln>
            </p:spPr>
            <p:txBody>
              <a:bodyPr rtlCol="0" anchor="ctr"/>
              <a:lstStyle/>
              <a:p>
                <a:endParaRPr lang="en-US"/>
              </a:p>
            </p:txBody>
          </p:sp>
          <p:sp>
            <p:nvSpPr>
              <p:cNvPr id="139" name="Freeform 138">
                <a:extLst>
                  <a:ext uri="{FF2B5EF4-FFF2-40B4-BE49-F238E27FC236}">
                    <a16:creationId xmlns:a16="http://schemas.microsoft.com/office/drawing/2014/main" id="{15AF12EC-00D4-19C0-BFA1-14E67390C307}"/>
                  </a:ext>
                </a:extLst>
              </p:cNvPr>
              <p:cNvSpPr/>
              <p:nvPr/>
            </p:nvSpPr>
            <p:spPr>
              <a:xfrm>
                <a:off x="6067619" y="4420558"/>
                <a:ext cx="44834" cy="29974"/>
              </a:xfrm>
              <a:custGeom>
                <a:avLst/>
                <a:gdLst>
                  <a:gd name="connsiteX0" fmla="*/ 44834 w 44834"/>
                  <a:gd name="connsiteY0" fmla="*/ 0 h 29974"/>
                  <a:gd name="connsiteX1" fmla="*/ 14945 w 44834"/>
                  <a:gd name="connsiteY1" fmla="*/ 0 h 29974"/>
                  <a:gd name="connsiteX2" fmla="*/ 0 w 44834"/>
                  <a:gd name="connsiteY2" fmla="*/ 29974 h 29974"/>
                </a:gdLst>
                <a:ahLst/>
                <a:cxnLst>
                  <a:cxn ang="0">
                    <a:pos x="connsiteX0" y="connsiteY0"/>
                  </a:cxn>
                  <a:cxn ang="0">
                    <a:pos x="connsiteX1" y="connsiteY1"/>
                  </a:cxn>
                  <a:cxn ang="0">
                    <a:pos x="connsiteX2" y="connsiteY2"/>
                  </a:cxn>
                </a:cxnLst>
                <a:rect l="l" t="t" r="r" b="b"/>
                <a:pathLst>
                  <a:path w="44834" h="29974">
                    <a:moveTo>
                      <a:pt x="44834" y="0"/>
                    </a:moveTo>
                    <a:lnTo>
                      <a:pt x="14945" y="0"/>
                    </a:lnTo>
                    <a:lnTo>
                      <a:pt x="0" y="29974"/>
                    </a:lnTo>
                  </a:path>
                </a:pathLst>
              </a:custGeom>
              <a:solidFill>
                <a:schemeClr val="accent2"/>
              </a:solidFill>
              <a:ln w="25003" cap="rnd">
                <a:solidFill>
                  <a:schemeClr val="tx1"/>
                </a:solidFill>
                <a:prstDash val="solid"/>
                <a:round/>
              </a:ln>
            </p:spPr>
            <p:txBody>
              <a:bodyPr rtlCol="0" anchor="ctr"/>
              <a:lstStyle/>
              <a:p>
                <a:endParaRPr lang="en-US"/>
              </a:p>
            </p:txBody>
          </p:sp>
          <p:sp>
            <p:nvSpPr>
              <p:cNvPr id="140" name="Freeform 139">
                <a:extLst>
                  <a:ext uri="{FF2B5EF4-FFF2-40B4-BE49-F238E27FC236}">
                    <a16:creationId xmlns:a16="http://schemas.microsoft.com/office/drawing/2014/main" id="{3A45D368-532D-6260-E89E-F3A72D7EFA88}"/>
                  </a:ext>
                </a:extLst>
              </p:cNvPr>
              <p:cNvSpPr/>
              <p:nvPr/>
            </p:nvSpPr>
            <p:spPr>
              <a:xfrm>
                <a:off x="6193425" y="4262329"/>
                <a:ext cx="12918" cy="27778"/>
              </a:xfrm>
              <a:custGeom>
                <a:avLst/>
                <a:gdLst>
                  <a:gd name="connsiteX0" fmla="*/ 0 w 12918"/>
                  <a:gd name="connsiteY0" fmla="*/ 27779 h 27778"/>
                  <a:gd name="connsiteX1" fmla="*/ 12918 w 12918"/>
                  <a:gd name="connsiteY1" fmla="*/ 0 h 27778"/>
                </a:gdLst>
                <a:ahLst/>
                <a:cxnLst>
                  <a:cxn ang="0">
                    <a:pos x="connsiteX0" y="connsiteY0"/>
                  </a:cxn>
                  <a:cxn ang="0">
                    <a:pos x="connsiteX1" y="connsiteY1"/>
                  </a:cxn>
                </a:cxnLst>
                <a:rect l="l" t="t" r="r" b="b"/>
                <a:pathLst>
                  <a:path w="12918" h="27778">
                    <a:moveTo>
                      <a:pt x="0" y="27779"/>
                    </a:moveTo>
                    <a:lnTo>
                      <a:pt x="12918" y="0"/>
                    </a:lnTo>
                  </a:path>
                </a:pathLst>
              </a:custGeom>
              <a:ln w="25003" cap="rnd">
                <a:solidFill>
                  <a:schemeClr val="tx1"/>
                </a:solidFill>
                <a:prstDash val="solid"/>
                <a:round/>
              </a:ln>
            </p:spPr>
            <p:txBody>
              <a:bodyPr rtlCol="0" anchor="ctr"/>
              <a:lstStyle/>
              <a:p>
                <a:endParaRPr lang="en-US"/>
              </a:p>
            </p:txBody>
          </p:sp>
          <p:sp>
            <p:nvSpPr>
              <p:cNvPr id="141" name="Freeform 140">
                <a:extLst>
                  <a:ext uri="{FF2B5EF4-FFF2-40B4-BE49-F238E27FC236}">
                    <a16:creationId xmlns:a16="http://schemas.microsoft.com/office/drawing/2014/main" id="{2391FD50-2E10-EDC3-4566-F96E9DF5FDC0}"/>
                  </a:ext>
                </a:extLst>
              </p:cNvPr>
              <p:cNvSpPr/>
              <p:nvPr/>
            </p:nvSpPr>
            <p:spPr>
              <a:xfrm>
                <a:off x="6140485" y="4262329"/>
                <a:ext cx="13002" cy="27778"/>
              </a:xfrm>
              <a:custGeom>
                <a:avLst/>
                <a:gdLst>
                  <a:gd name="connsiteX0" fmla="*/ 13003 w 13002"/>
                  <a:gd name="connsiteY0" fmla="*/ 27779 h 27778"/>
                  <a:gd name="connsiteX1" fmla="*/ 0 w 13002"/>
                  <a:gd name="connsiteY1" fmla="*/ 0 h 27778"/>
                </a:gdLst>
                <a:ahLst/>
                <a:cxnLst>
                  <a:cxn ang="0">
                    <a:pos x="connsiteX0" y="connsiteY0"/>
                  </a:cxn>
                  <a:cxn ang="0">
                    <a:pos x="connsiteX1" y="connsiteY1"/>
                  </a:cxn>
                </a:cxnLst>
                <a:rect l="l" t="t" r="r" b="b"/>
                <a:pathLst>
                  <a:path w="13002" h="27778">
                    <a:moveTo>
                      <a:pt x="13003" y="27779"/>
                    </a:moveTo>
                    <a:lnTo>
                      <a:pt x="0" y="0"/>
                    </a:lnTo>
                  </a:path>
                </a:pathLst>
              </a:custGeom>
              <a:ln w="25003" cap="rnd">
                <a:solidFill>
                  <a:schemeClr val="tx1"/>
                </a:solidFill>
                <a:prstDash val="solid"/>
                <a:round/>
              </a:ln>
            </p:spPr>
            <p:txBody>
              <a:bodyPr rtlCol="0" anchor="ctr"/>
              <a:lstStyle/>
              <a:p>
                <a:endParaRPr lang="en-US"/>
              </a:p>
            </p:txBody>
          </p:sp>
          <p:sp>
            <p:nvSpPr>
              <p:cNvPr id="142" name="Freeform 141">
                <a:extLst>
                  <a:ext uri="{FF2B5EF4-FFF2-40B4-BE49-F238E27FC236}">
                    <a16:creationId xmlns:a16="http://schemas.microsoft.com/office/drawing/2014/main" id="{39C9088E-0924-DE1A-4144-3ED99ADE06E6}"/>
                  </a:ext>
                </a:extLst>
              </p:cNvPr>
              <p:cNvSpPr/>
              <p:nvPr/>
            </p:nvSpPr>
            <p:spPr>
              <a:xfrm>
                <a:off x="6116337" y="4297538"/>
                <a:ext cx="115083" cy="165152"/>
              </a:xfrm>
              <a:custGeom>
                <a:avLst/>
                <a:gdLst>
                  <a:gd name="connsiteX0" fmla="*/ 114999 w 115083"/>
                  <a:gd name="connsiteY0" fmla="*/ 125469 h 165152"/>
                  <a:gd name="connsiteX1" fmla="*/ 76666 w 115083"/>
                  <a:gd name="connsiteY1" fmla="*/ 165153 h 165152"/>
                  <a:gd name="connsiteX2" fmla="*/ 38333 w 115083"/>
                  <a:gd name="connsiteY2" fmla="*/ 165153 h 165152"/>
                  <a:gd name="connsiteX3" fmla="*/ 0 w 115083"/>
                  <a:gd name="connsiteY3" fmla="*/ 125469 h 165152"/>
                  <a:gd name="connsiteX4" fmla="*/ 0 w 115083"/>
                  <a:gd name="connsiteY4" fmla="*/ 69489 h 165152"/>
                  <a:gd name="connsiteX5" fmla="*/ 0 w 115083"/>
                  <a:gd name="connsiteY5" fmla="*/ 59526 h 165152"/>
                  <a:gd name="connsiteX6" fmla="*/ 3546 w 115083"/>
                  <a:gd name="connsiteY6" fmla="*/ 39262 h 165152"/>
                  <a:gd name="connsiteX7" fmla="*/ 29721 w 115083"/>
                  <a:gd name="connsiteY7" fmla="*/ 2111 h 165152"/>
                  <a:gd name="connsiteX8" fmla="*/ 38417 w 115083"/>
                  <a:gd name="connsiteY8" fmla="*/ 0 h 165152"/>
                  <a:gd name="connsiteX9" fmla="*/ 76750 w 115083"/>
                  <a:gd name="connsiteY9" fmla="*/ 0 h 165152"/>
                  <a:gd name="connsiteX10" fmla="*/ 77764 w 115083"/>
                  <a:gd name="connsiteY10" fmla="*/ 0 h 165152"/>
                  <a:gd name="connsiteX11" fmla="*/ 107991 w 115083"/>
                  <a:gd name="connsiteY11" fmla="*/ 29721 h 165152"/>
                  <a:gd name="connsiteX12" fmla="*/ 111537 w 115083"/>
                  <a:gd name="connsiteY12" fmla="*/ 39262 h 165152"/>
                  <a:gd name="connsiteX13" fmla="*/ 115083 w 115083"/>
                  <a:gd name="connsiteY13" fmla="*/ 59526 h 165152"/>
                  <a:gd name="connsiteX14" fmla="*/ 115083 w 115083"/>
                  <a:gd name="connsiteY14" fmla="*/ 69489 h 165152"/>
                  <a:gd name="connsiteX15" fmla="*/ 115083 w 115083"/>
                  <a:gd name="connsiteY15" fmla="*/ 125469 h 16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083" h="165152">
                    <a:moveTo>
                      <a:pt x="114999" y="125469"/>
                    </a:moveTo>
                    <a:cubicBezTo>
                      <a:pt x="114999" y="147422"/>
                      <a:pt x="97859" y="165153"/>
                      <a:pt x="76666" y="165153"/>
                    </a:cubicBezTo>
                    <a:lnTo>
                      <a:pt x="38333" y="165153"/>
                    </a:lnTo>
                    <a:cubicBezTo>
                      <a:pt x="17140" y="165153"/>
                      <a:pt x="0" y="147422"/>
                      <a:pt x="0" y="125469"/>
                    </a:cubicBezTo>
                    <a:lnTo>
                      <a:pt x="0" y="69489"/>
                    </a:lnTo>
                    <a:lnTo>
                      <a:pt x="0" y="59526"/>
                    </a:lnTo>
                    <a:cubicBezTo>
                      <a:pt x="0" y="53531"/>
                      <a:pt x="1267" y="46439"/>
                      <a:pt x="3546" y="39262"/>
                    </a:cubicBezTo>
                    <a:cubicBezTo>
                      <a:pt x="8443" y="23726"/>
                      <a:pt x="18069" y="7683"/>
                      <a:pt x="29721" y="2111"/>
                    </a:cubicBezTo>
                    <a:cubicBezTo>
                      <a:pt x="32507" y="760"/>
                      <a:pt x="35378" y="0"/>
                      <a:pt x="38417" y="0"/>
                    </a:cubicBezTo>
                    <a:lnTo>
                      <a:pt x="76750" y="0"/>
                    </a:lnTo>
                    <a:cubicBezTo>
                      <a:pt x="77088" y="0"/>
                      <a:pt x="77426" y="0"/>
                      <a:pt x="77764" y="0"/>
                    </a:cubicBezTo>
                    <a:cubicBezTo>
                      <a:pt x="90260" y="675"/>
                      <a:pt x="101236" y="14269"/>
                      <a:pt x="107991" y="29721"/>
                    </a:cubicBezTo>
                    <a:cubicBezTo>
                      <a:pt x="109342" y="32845"/>
                      <a:pt x="110608" y="36053"/>
                      <a:pt x="111537" y="39262"/>
                    </a:cubicBezTo>
                    <a:cubicBezTo>
                      <a:pt x="113817" y="46439"/>
                      <a:pt x="115083" y="53531"/>
                      <a:pt x="115083" y="59526"/>
                    </a:cubicBezTo>
                    <a:lnTo>
                      <a:pt x="115083" y="69489"/>
                    </a:lnTo>
                    <a:lnTo>
                      <a:pt x="115083" y="125469"/>
                    </a:lnTo>
                    <a:close/>
                  </a:path>
                </a:pathLst>
              </a:custGeom>
              <a:solidFill>
                <a:schemeClr val="accent2"/>
              </a:solidFill>
              <a:ln w="25003" cap="rnd">
                <a:solidFill>
                  <a:schemeClr val="tx1"/>
                </a:solidFill>
                <a:prstDash val="solid"/>
                <a:round/>
              </a:ln>
            </p:spPr>
            <p:txBody>
              <a:bodyPr rtlCol="0" anchor="ctr"/>
              <a:lstStyle/>
              <a:p>
                <a:endParaRPr lang="en-US"/>
              </a:p>
            </p:txBody>
          </p:sp>
          <p:sp>
            <p:nvSpPr>
              <p:cNvPr id="143" name="Freeform 142">
                <a:extLst>
                  <a:ext uri="{FF2B5EF4-FFF2-40B4-BE49-F238E27FC236}">
                    <a16:creationId xmlns:a16="http://schemas.microsoft.com/office/drawing/2014/main" id="{CAB0DC17-5966-E7D4-6D1F-2506609700B0}"/>
                  </a:ext>
                </a:extLst>
              </p:cNvPr>
              <p:cNvSpPr/>
              <p:nvPr/>
            </p:nvSpPr>
            <p:spPr>
              <a:xfrm>
                <a:off x="6119883" y="4344990"/>
                <a:ext cx="94650" cy="8443"/>
              </a:xfrm>
              <a:custGeom>
                <a:avLst/>
                <a:gdLst>
                  <a:gd name="connsiteX0" fmla="*/ 0 w 94650"/>
                  <a:gd name="connsiteY0" fmla="*/ 0 h 8443"/>
                  <a:gd name="connsiteX1" fmla="*/ 94650 w 94650"/>
                  <a:gd name="connsiteY1" fmla="*/ 0 h 8443"/>
                </a:gdLst>
                <a:ahLst/>
                <a:cxnLst>
                  <a:cxn ang="0">
                    <a:pos x="connsiteX0" y="connsiteY0"/>
                  </a:cxn>
                  <a:cxn ang="0">
                    <a:pos x="connsiteX1" y="connsiteY1"/>
                  </a:cxn>
                </a:cxnLst>
                <a:rect l="l" t="t" r="r" b="b"/>
                <a:pathLst>
                  <a:path w="94650" h="8443">
                    <a:moveTo>
                      <a:pt x="0" y="0"/>
                    </a:moveTo>
                    <a:lnTo>
                      <a:pt x="94650" y="0"/>
                    </a:lnTo>
                  </a:path>
                </a:pathLst>
              </a:custGeom>
              <a:ln w="25003" cap="rnd">
                <a:solidFill>
                  <a:schemeClr val="tx1"/>
                </a:solidFill>
                <a:prstDash val="solid"/>
                <a:round/>
              </a:ln>
            </p:spPr>
            <p:txBody>
              <a:bodyPr rtlCol="0" anchor="ctr"/>
              <a:lstStyle/>
              <a:p>
                <a:endParaRPr lang="en-US"/>
              </a:p>
            </p:txBody>
          </p:sp>
        </p:grpSp>
      </p:grpSp>
      <p:sp>
        <p:nvSpPr>
          <p:cNvPr id="52" name="Rectangle: Rounded Corners 10">
            <a:extLst>
              <a:ext uri="{FF2B5EF4-FFF2-40B4-BE49-F238E27FC236}">
                <a16:creationId xmlns:a16="http://schemas.microsoft.com/office/drawing/2014/main" id="{3E6E4DB9-269D-BFAD-4389-664888EFEC7D}"/>
              </a:ext>
            </a:extLst>
          </p:cNvPr>
          <p:cNvSpPr/>
          <p:nvPr/>
        </p:nvSpPr>
        <p:spPr>
          <a:xfrm>
            <a:off x="3860916" y="2113908"/>
            <a:ext cx="1454817"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10</a:t>
            </a:r>
          </a:p>
          <a:p>
            <a:pPr lvl="0"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Medium-Risk Events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Rounded Corners 10">
            <a:extLst>
              <a:ext uri="{FF2B5EF4-FFF2-40B4-BE49-F238E27FC236}">
                <a16:creationId xmlns:a16="http://schemas.microsoft.com/office/drawing/2014/main" id="{15186CCA-F931-FB4F-35CB-251AF8DD57D9}"/>
              </a:ext>
            </a:extLst>
          </p:cNvPr>
          <p:cNvSpPr/>
          <p:nvPr/>
        </p:nvSpPr>
        <p:spPr>
          <a:xfrm>
            <a:off x="668435" y="2113908"/>
            <a:ext cx="1454817"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12.6M</a:t>
            </a:r>
          </a:p>
          <a:p>
            <a:pPr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DNS Requests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76" name="Arrow: Pentagon 107">
            <a:extLst>
              <a:ext uri="{FF2B5EF4-FFF2-40B4-BE49-F238E27FC236}">
                <a16:creationId xmlns:a16="http://schemas.microsoft.com/office/drawing/2014/main" id="{FA2C4B65-5014-51A5-6164-AE31CD527DD0}"/>
              </a:ext>
            </a:extLst>
          </p:cNvPr>
          <p:cNvSpPr/>
          <p:nvPr/>
        </p:nvSpPr>
        <p:spPr>
          <a:xfrm rot="10800000" flipH="1" flipV="1">
            <a:off x="7612069" y="1953378"/>
            <a:ext cx="4857022" cy="1756177"/>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Edit the indicators based on your findings. This is a good snapshot by numbers of what you have found that will be detailed in other separate sections. </a:t>
            </a:r>
          </a:p>
        </p:txBody>
      </p:sp>
      <p:grpSp>
        <p:nvGrpSpPr>
          <p:cNvPr id="53" name="Graphic 71">
            <a:extLst>
              <a:ext uri="{FF2B5EF4-FFF2-40B4-BE49-F238E27FC236}">
                <a16:creationId xmlns:a16="http://schemas.microsoft.com/office/drawing/2014/main" id="{49655FC2-C69A-30F7-82C0-AAC8AAD88C7D}"/>
              </a:ext>
            </a:extLst>
          </p:cNvPr>
          <p:cNvGrpSpPr/>
          <p:nvPr/>
        </p:nvGrpSpPr>
        <p:grpSpPr>
          <a:xfrm>
            <a:off x="2798119" y="2236902"/>
            <a:ext cx="403893" cy="403925"/>
            <a:chOff x="2798119" y="2099633"/>
            <a:chExt cx="403893" cy="403925"/>
          </a:xfrm>
          <a:solidFill>
            <a:schemeClr val="accent2"/>
          </a:solidFill>
        </p:grpSpPr>
        <p:sp>
          <p:nvSpPr>
            <p:cNvPr id="58" name="Freeform 57">
              <a:extLst>
                <a:ext uri="{FF2B5EF4-FFF2-40B4-BE49-F238E27FC236}">
                  <a16:creationId xmlns:a16="http://schemas.microsoft.com/office/drawing/2014/main" id="{2CFE651F-1363-7D08-F6FF-E9D0FBD72F8D}"/>
                </a:ext>
              </a:extLst>
            </p:cNvPr>
            <p:cNvSpPr/>
            <p:nvPr/>
          </p:nvSpPr>
          <p:spPr>
            <a:xfrm>
              <a:off x="2798119" y="2099633"/>
              <a:ext cx="403893" cy="403925"/>
            </a:xfrm>
            <a:custGeom>
              <a:avLst/>
              <a:gdLst>
                <a:gd name="connsiteX0" fmla="*/ 403893 w 403893"/>
                <a:gd name="connsiteY0" fmla="*/ 204143 h 403925"/>
                <a:gd name="connsiteX1" fmla="*/ 299859 w 403893"/>
                <a:gd name="connsiteY1" fmla="*/ 378563 h 403925"/>
                <a:gd name="connsiteX2" fmla="*/ 25363 w 403893"/>
                <a:gd name="connsiteY2" fmla="*/ 299864 h 403925"/>
                <a:gd name="connsiteX3" fmla="*/ 104062 w 403893"/>
                <a:gd name="connsiteY3" fmla="*/ 25368 h 403925"/>
                <a:gd name="connsiteX4" fmla="*/ 372540 w 403893"/>
                <a:gd name="connsiteY4" fmla="*/ 93933 h 403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93" h="403925">
                  <a:moveTo>
                    <a:pt x="403893" y="204143"/>
                  </a:moveTo>
                  <a:cubicBezTo>
                    <a:pt x="403102" y="274370"/>
                    <a:pt x="365652" y="342143"/>
                    <a:pt x="299859" y="378563"/>
                  </a:cubicBezTo>
                  <a:cubicBezTo>
                    <a:pt x="202317" y="432639"/>
                    <a:pt x="79439" y="397406"/>
                    <a:pt x="25363" y="299864"/>
                  </a:cubicBezTo>
                  <a:cubicBezTo>
                    <a:pt x="-28713" y="202322"/>
                    <a:pt x="6520" y="79444"/>
                    <a:pt x="104062" y="25368"/>
                  </a:cubicBezTo>
                  <a:cubicBezTo>
                    <a:pt x="198120" y="-26808"/>
                    <a:pt x="315773" y="4149"/>
                    <a:pt x="372540" y="93933"/>
                  </a:cubicBezTo>
                </a:path>
              </a:pathLst>
            </a:custGeom>
            <a:solidFill>
              <a:schemeClr val="accent2"/>
            </a:solidFill>
            <a:ln w="23664" cap="rnd">
              <a:solidFill>
                <a:srgbClr val="FF0000"/>
              </a:solid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6EB5CE89-70C4-B849-A6B9-3F8D70872817}"/>
                </a:ext>
              </a:extLst>
            </p:cNvPr>
            <p:cNvSpPr/>
            <p:nvPr/>
          </p:nvSpPr>
          <p:spPr>
            <a:xfrm>
              <a:off x="2938918" y="2175421"/>
              <a:ext cx="164681" cy="54089"/>
            </a:xfrm>
            <a:custGeom>
              <a:avLst/>
              <a:gdLst>
                <a:gd name="connsiteX0" fmla="*/ 0 w 164681"/>
                <a:gd name="connsiteY0" fmla="*/ 15848 h 54089"/>
                <a:gd name="connsiteX1" fmla="*/ 164682 w 164681"/>
                <a:gd name="connsiteY1" fmla="*/ 54089 h 54089"/>
              </a:gdLst>
              <a:ahLst/>
              <a:cxnLst>
                <a:cxn ang="0">
                  <a:pos x="connsiteX0" y="connsiteY0"/>
                </a:cxn>
                <a:cxn ang="0">
                  <a:pos x="connsiteX1" y="connsiteY1"/>
                </a:cxn>
              </a:cxnLst>
              <a:rect l="l" t="t" r="r" b="b"/>
              <a:pathLst>
                <a:path w="164681" h="54089">
                  <a:moveTo>
                    <a:pt x="0" y="15848"/>
                  </a:moveTo>
                  <a:cubicBezTo>
                    <a:pt x="57164" y="-15821"/>
                    <a:pt x="128183" y="1518"/>
                    <a:pt x="164682" y="54089"/>
                  </a:cubicBezTo>
                </a:path>
              </a:pathLst>
            </a:custGeom>
            <a:solidFill>
              <a:schemeClr val="accent2"/>
            </a:solidFill>
            <a:ln w="23664" cap="rnd">
              <a:solidFill>
                <a:srgbClr val="FF0000"/>
              </a:solid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0679D663-BC17-D1FE-D310-647C19CD0A38}"/>
                </a:ext>
              </a:extLst>
            </p:cNvPr>
            <p:cNvSpPr/>
            <p:nvPr/>
          </p:nvSpPr>
          <p:spPr>
            <a:xfrm>
              <a:off x="2873838" y="2233073"/>
              <a:ext cx="94849" cy="190809"/>
            </a:xfrm>
            <a:custGeom>
              <a:avLst/>
              <a:gdLst>
                <a:gd name="connsiteX0" fmla="*/ 94849 w 94849"/>
                <a:gd name="connsiteY0" fmla="*/ 190809 h 190809"/>
                <a:gd name="connsiteX1" fmla="*/ 15834 w 94849"/>
                <a:gd name="connsiteY1" fmla="*/ 129766 h 190809"/>
                <a:gd name="connsiteX2" fmla="*/ 20267 w 94849"/>
                <a:gd name="connsiteY2" fmla="*/ 0 h 190809"/>
              </a:gdLst>
              <a:ahLst/>
              <a:cxnLst>
                <a:cxn ang="0">
                  <a:pos x="connsiteX0" y="connsiteY0"/>
                </a:cxn>
                <a:cxn ang="0">
                  <a:pos x="connsiteX1" y="connsiteY1"/>
                </a:cxn>
                <a:cxn ang="0">
                  <a:pos x="connsiteX2" y="connsiteY2"/>
                </a:cxn>
              </a:cxnLst>
              <a:rect l="l" t="t" r="r" b="b"/>
              <a:pathLst>
                <a:path w="94849" h="190809">
                  <a:moveTo>
                    <a:pt x="94849" y="190809"/>
                  </a:moveTo>
                  <a:cubicBezTo>
                    <a:pt x="62388" y="182496"/>
                    <a:pt x="33331" y="161356"/>
                    <a:pt x="15834" y="129766"/>
                  </a:cubicBezTo>
                  <a:cubicBezTo>
                    <a:pt x="-7523" y="87566"/>
                    <a:pt x="-4197" y="37845"/>
                    <a:pt x="20267" y="0"/>
                  </a:cubicBezTo>
                </a:path>
              </a:pathLst>
            </a:custGeom>
            <a:solidFill>
              <a:schemeClr val="accent2"/>
            </a:solidFill>
            <a:ln w="23664" cap="rnd">
              <a:solidFill>
                <a:srgbClr val="FF0000"/>
              </a:solid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89E27D6C-D65A-1391-A020-850409DE5CF1}"/>
                </a:ext>
              </a:extLst>
            </p:cNvPr>
            <p:cNvSpPr/>
            <p:nvPr/>
          </p:nvSpPr>
          <p:spPr>
            <a:xfrm>
              <a:off x="3036539" y="2306943"/>
              <a:ext cx="89624" cy="115514"/>
            </a:xfrm>
            <a:custGeom>
              <a:avLst/>
              <a:gdLst>
                <a:gd name="connsiteX0" fmla="*/ 89625 w 89624"/>
                <a:gd name="connsiteY0" fmla="*/ 0 h 115514"/>
                <a:gd name="connsiteX1" fmla="*/ 24702 w 89624"/>
                <a:gd name="connsiteY1" fmla="*/ 105064 h 115514"/>
                <a:gd name="connsiteX2" fmla="*/ 0 w 89624"/>
                <a:gd name="connsiteY2" fmla="*/ 115515 h 115514"/>
              </a:gdLst>
              <a:ahLst/>
              <a:cxnLst>
                <a:cxn ang="0">
                  <a:pos x="connsiteX0" y="connsiteY0"/>
                </a:cxn>
                <a:cxn ang="0">
                  <a:pos x="connsiteX1" y="connsiteY1"/>
                </a:cxn>
                <a:cxn ang="0">
                  <a:pos x="connsiteX2" y="connsiteY2"/>
                </a:cxn>
              </a:cxnLst>
              <a:rect l="l" t="t" r="r" b="b"/>
              <a:pathLst>
                <a:path w="89624" h="115514">
                  <a:moveTo>
                    <a:pt x="89625" y="0"/>
                  </a:moveTo>
                  <a:cubicBezTo>
                    <a:pt x="87804" y="42437"/>
                    <a:pt x="64606" y="82895"/>
                    <a:pt x="24702" y="105064"/>
                  </a:cubicBezTo>
                  <a:cubicBezTo>
                    <a:pt x="16706" y="109498"/>
                    <a:pt x="8392" y="112981"/>
                    <a:pt x="0" y="115515"/>
                  </a:cubicBezTo>
                </a:path>
              </a:pathLst>
            </a:custGeom>
            <a:solidFill>
              <a:schemeClr val="accent2"/>
            </a:solidFill>
            <a:ln w="23664" cap="rnd">
              <a:solidFill>
                <a:srgbClr val="FF0000"/>
              </a:solid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5148B229-5FA4-3FA6-EEE3-9626FE49BA03}"/>
                </a:ext>
              </a:extLst>
            </p:cNvPr>
            <p:cNvSpPr/>
            <p:nvPr/>
          </p:nvSpPr>
          <p:spPr>
            <a:xfrm>
              <a:off x="2949600" y="2251054"/>
              <a:ext cx="100873" cy="101024"/>
            </a:xfrm>
            <a:custGeom>
              <a:avLst/>
              <a:gdLst>
                <a:gd name="connsiteX0" fmla="*/ 100874 w 100873"/>
                <a:gd name="connsiteY0" fmla="*/ 53751 h 101024"/>
                <a:gd name="connsiteX1" fmla="*/ 74984 w 100873"/>
                <a:gd name="connsiteY1" fmla="*/ 94684 h 101024"/>
                <a:gd name="connsiteX2" fmla="*/ 6340 w 100873"/>
                <a:gd name="connsiteY2" fmla="*/ 74970 h 101024"/>
                <a:gd name="connsiteX3" fmla="*/ 26054 w 100873"/>
                <a:gd name="connsiteY3" fmla="*/ 6326 h 101024"/>
                <a:gd name="connsiteX4" fmla="*/ 81001 w 100873"/>
                <a:gd name="connsiteY4" fmla="*/ 10205 h 101024"/>
                <a:gd name="connsiteX5" fmla="*/ 90898 w 100873"/>
                <a:gd name="connsiteY5" fmla="*/ 20102 h 10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73" h="101024">
                  <a:moveTo>
                    <a:pt x="100874" y="53751"/>
                  </a:moveTo>
                  <a:cubicBezTo>
                    <a:pt x="99844" y="70378"/>
                    <a:pt x="90581" y="86054"/>
                    <a:pt x="74984" y="94684"/>
                  </a:cubicBezTo>
                  <a:cubicBezTo>
                    <a:pt x="50598" y="108223"/>
                    <a:pt x="19879" y="99355"/>
                    <a:pt x="6340" y="74970"/>
                  </a:cubicBezTo>
                  <a:cubicBezTo>
                    <a:pt x="-7199" y="50584"/>
                    <a:pt x="1669" y="19865"/>
                    <a:pt x="26054" y="6326"/>
                  </a:cubicBezTo>
                  <a:cubicBezTo>
                    <a:pt x="44106" y="-3650"/>
                    <a:pt x="65562" y="-1433"/>
                    <a:pt x="81001" y="10205"/>
                  </a:cubicBezTo>
                  <a:cubicBezTo>
                    <a:pt x="84643" y="12977"/>
                    <a:pt x="87968" y="16302"/>
                    <a:pt x="90898" y="20102"/>
                  </a:cubicBezTo>
                </a:path>
              </a:pathLst>
            </a:custGeom>
            <a:solidFill>
              <a:schemeClr val="accent2"/>
            </a:solidFill>
            <a:ln w="23664" cap="rnd">
              <a:solidFill>
                <a:srgbClr val="FF0000"/>
              </a:solidFill>
              <a:prstDash val="solid"/>
              <a:miter/>
            </a:ln>
          </p:spPr>
          <p:txBody>
            <a:bodyPr rtlCol="0" anchor="ctr"/>
            <a:lstStyle/>
            <a:p>
              <a:endParaRPr lang="en-US"/>
            </a:p>
          </p:txBody>
        </p:sp>
      </p:grpSp>
      <p:sp>
        <p:nvSpPr>
          <p:cNvPr id="77" name="Freeform 76">
            <a:extLst>
              <a:ext uri="{FF2B5EF4-FFF2-40B4-BE49-F238E27FC236}">
                <a16:creationId xmlns:a16="http://schemas.microsoft.com/office/drawing/2014/main" id="{058242F0-B913-5776-1872-1E4A340B0617}"/>
              </a:ext>
            </a:extLst>
          </p:cNvPr>
          <p:cNvSpPr/>
          <p:nvPr/>
        </p:nvSpPr>
        <p:spPr>
          <a:xfrm>
            <a:off x="3001940" y="2305974"/>
            <a:ext cx="210919" cy="130320"/>
          </a:xfrm>
          <a:custGeom>
            <a:avLst/>
            <a:gdLst>
              <a:gd name="connsiteX0" fmla="*/ 0 w 210919"/>
              <a:gd name="connsiteY0" fmla="*/ 130320 h 130320"/>
              <a:gd name="connsiteX1" fmla="*/ 40379 w 210919"/>
              <a:gd name="connsiteY1" fmla="*/ 105380 h 130320"/>
              <a:gd name="connsiteX2" fmla="*/ 210919 w 210919"/>
              <a:gd name="connsiteY2" fmla="*/ 0 h 130320"/>
            </a:gdLst>
            <a:ahLst/>
            <a:cxnLst>
              <a:cxn ang="0">
                <a:pos x="connsiteX0" y="connsiteY0"/>
              </a:cxn>
              <a:cxn ang="0">
                <a:pos x="connsiteX1" y="connsiteY1"/>
              </a:cxn>
              <a:cxn ang="0">
                <a:pos x="connsiteX2" y="connsiteY2"/>
              </a:cxn>
            </a:cxnLst>
            <a:rect l="l" t="t" r="r" b="b"/>
            <a:pathLst>
              <a:path w="210919" h="130320">
                <a:moveTo>
                  <a:pt x="0" y="130320"/>
                </a:moveTo>
                <a:lnTo>
                  <a:pt x="40379" y="105380"/>
                </a:lnTo>
                <a:lnTo>
                  <a:pt x="210919" y="0"/>
                </a:lnTo>
              </a:path>
            </a:pathLst>
          </a:custGeom>
          <a:solidFill>
            <a:schemeClr val="accent2"/>
          </a:solidFill>
          <a:ln w="23664" cap="rnd">
            <a:solidFill>
              <a:schemeClr val="tx1"/>
            </a:solidFill>
            <a:prstDash val="solid"/>
            <a:round/>
          </a:ln>
        </p:spPr>
        <p:txBody>
          <a:bodyPr rtlCol="0" anchor="ctr"/>
          <a:lstStyle/>
          <a:p>
            <a:endParaRPr lang="en-US"/>
          </a:p>
        </p:txBody>
      </p:sp>
      <p:sp>
        <p:nvSpPr>
          <p:cNvPr id="78" name="Freeform 77">
            <a:extLst>
              <a:ext uri="{FF2B5EF4-FFF2-40B4-BE49-F238E27FC236}">
                <a16:creationId xmlns:a16="http://schemas.microsoft.com/office/drawing/2014/main" id="{5EC9E4E4-9028-61D8-C3EA-3DCC54E9D046}"/>
              </a:ext>
            </a:extLst>
          </p:cNvPr>
          <p:cNvSpPr/>
          <p:nvPr/>
        </p:nvSpPr>
        <p:spPr>
          <a:xfrm>
            <a:off x="2968687" y="2536924"/>
            <a:ext cx="60963" cy="60963"/>
          </a:xfrm>
          <a:custGeom>
            <a:avLst/>
            <a:gdLst>
              <a:gd name="connsiteX0" fmla="*/ 30482 w 60963"/>
              <a:gd name="connsiteY0" fmla="*/ 0 h 60963"/>
              <a:gd name="connsiteX1" fmla="*/ 0 w 60963"/>
              <a:gd name="connsiteY1" fmla="*/ 30482 h 60963"/>
              <a:gd name="connsiteX2" fmla="*/ 30482 w 60963"/>
              <a:gd name="connsiteY2" fmla="*/ 60964 h 60963"/>
              <a:gd name="connsiteX3" fmla="*/ 60964 w 60963"/>
              <a:gd name="connsiteY3" fmla="*/ 30482 h 60963"/>
              <a:gd name="connsiteX4" fmla="*/ 30482 w 60963"/>
              <a:gd name="connsiteY4" fmla="*/ 0 h 6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3" h="60963">
                <a:moveTo>
                  <a:pt x="30482" y="0"/>
                </a:moveTo>
                <a:cubicBezTo>
                  <a:pt x="13618" y="0"/>
                  <a:pt x="0" y="13618"/>
                  <a:pt x="0" y="30482"/>
                </a:cubicBezTo>
                <a:cubicBezTo>
                  <a:pt x="0" y="47346"/>
                  <a:pt x="13618" y="60964"/>
                  <a:pt x="30482" y="60964"/>
                </a:cubicBezTo>
                <a:cubicBezTo>
                  <a:pt x="47346" y="60964"/>
                  <a:pt x="60964" y="47346"/>
                  <a:pt x="60964" y="30482"/>
                </a:cubicBezTo>
                <a:cubicBezTo>
                  <a:pt x="60964" y="13618"/>
                  <a:pt x="47346" y="0"/>
                  <a:pt x="30482" y="0"/>
                </a:cubicBezTo>
                <a:close/>
              </a:path>
            </a:pathLst>
          </a:custGeom>
          <a:solidFill>
            <a:schemeClr val="accent2"/>
          </a:solidFill>
          <a:ln w="23664" cap="rnd">
            <a:solidFill>
              <a:schemeClr val="tx1"/>
            </a:solidFill>
            <a:prstDash val="solid"/>
            <a:round/>
          </a:ln>
        </p:spPr>
        <p:txBody>
          <a:bodyPr rtlCol="0" anchor="ctr"/>
          <a:lstStyle/>
          <a:p>
            <a:endParaRPr lang="en-US"/>
          </a:p>
        </p:txBody>
      </p:sp>
      <p:sp>
        <p:nvSpPr>
          <p:cNvPr id="79" name="Freeform 78">
            <a:extLst>
              <a:ext uri="{FF2B5EF4-FFF2-40B4-BE49-F238E27FC236}">
                <a16:creationId xmlns:a16="http://schemas.microsoft.com/office/drawing/2014/main" id="{0720995B-D42A-E64B-6007-CEA0EE424999}"/>
              </a:ext>
            </a:extLst>
          </p:cNvPr>
          <p:cNvSpPr/>
          <p:nvPr/>
        </p:nvSpPr>
        <p:spPr>
          <a:xfrm>
            <a:off x="2881596" y="2315237"/>
            <a:ext cx="60963" cy="60963"/>
          </a:xfrm>
          <a:custGeom>
            <a:avLst/>
            <a:gdLst>
              <a:gd name="connsiteX0" fmla="*/ 30482 w 60963"/>
              <a:gd name="connsiteY0" fmla="*/ 0 h 60963"/>
              <a:gd name="connsiteX1" fmla="*/ 0 w 60963"/>
              <a:gd name="connsiteY1" fmla="*/ 30482 h 60963"/>
              <a:gd name="connsiteX2" fmla="*/ 30482 w 60963"/>
              <a:gd name="connsiteY2" fmla="*/ 60964 h 60963"/>
              <a:gd name="connsiteX3" fmla="*/ 60964 w 60963"/>
              <a:gd name="connsiteY3" fmla="*/ 30482 h 60963"/>
              <a:gd name="connsiteX4" fmla="*/ 30482 w 60963"/>
              <a:gd name="connsiteY4" fmla="*/ 0 h 6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3" h="60963">
                <a:moveTo>
                  <a:pt x="30482" y="0"/>
                </a:moveTo>
                <a:cubicBezTo>
                  <a:pt x="13618" y="0"/>
                  <a:pt x="0" y="13618"/>
                  <a:pt x="0" y="30482"/>
                </a:cubicBezTo>
                <a:cubicBezTo>
                  <a:pt x="0" y="47346"/>
                  <a:pt x="13618" y="60964"/>
                  <a:pt x="30482" y="60964"/>
                </a:cubicBezTo>
                <a:cubicBezTo>
                  <a:pt x="47346" y="60964"/>
                  <a:pt x="60964" y="47346"/>
                  <a:pt x="60964" y="30482"/>
                </a:cubicBezTo>
                <a:cubicBezTo>
                  <a:pt x="60964" y="13618"/>
                  <a:pt x="47346" y="0"/>
                  <a:pt x="30482" y="0"/>
                </a:cubicBezTo>
                <a:close/>
              </a:path>
            </a:pathLst>
          </a:custGeom>
          <a:solidFill>
            <a:schemeClr val="accent2"/>
          </a:solidFill>
          <a:ln w="23664" cap="rnd">
            <a:solidFill>
              <a:schemeClr val="tx1"/>
            </a:solidFill>
            <a:prstDash val="solid"/>
            <a:round/>
          </a:ln>
        </p:spPr>
        <p:txBody>
          <a:bodyPr rtlCol="0" anchor="ctr"/>
          <a:lstStyle/>
          <a:p>
            <a:endParaRPr lang="en-US"/>
          </a:p>
        </p:txBody>
      </p:sp>
      <p:sp>
        <p:nvSpPr>
          <p:cNvPr id="80" name="Freeform 79">
            <a:extLst>
              <a:ext uri="{FF2B5EF4-FFF2-40B4-BE49-F238E27FC236}">
                <a16:creationId xmlns:a16="http://schemas.microsoft.com/office/drawing/2014/main" id="{5826DE62-D131-E56D-3279-4C36B9E151FB}"/>
              </a:ext>
            </a:extLst>
          </p:cNvPr>
          <p:cNvSpPr/>
          <p:nvPr/>
        </p:nvSpPr>
        <p:spPr>
          <a:xfrm>
            <a:off x="2979296" y="2417688"/>
            <a:ext cx="42437" cy="42437"/>
          </a:xfrm>
          <a:custGeom>
            <a:avLst/>
            <a:gdLst>
              <a:gd name="connsiteX0" fmla="*/ 42437 w 42437"/>
              <a:gd name="connsiteY0" fmla="*/ 21219 h 42437"/>
              <a:gd name="connsiteX1" fmla="*/ 21219 w 42437"/>
              <a:gd name="connsiteY1" fmla="*/ 42437 h 42437"/>
              <a:gd name="connsiteX2" fmla="*/ 0 w 42437"/>
              <a:gd name="connsiteY2" fmla="*/ 21219 h 42437"/>
              <a:gd name="connsiteX3" fmla="*/ 21219 w 42437"/>
              <a:gd name="connsiteY3" fmla="*/ 0 h 42437"/>
              <a:gd name="connsiteX4" fmla="*/ 42437 w 42437"/>
              <a:gd name="connsiteY4" fmla="*/ 21219 h 4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37" h="42437">
                <a:moveTo>
                  <a:pt x="42437" y="21219"/>
                </a:moveTo>
                <a:cubicBezTo>
                  <a:pt x="42437" y="32937"/>
                  <a:pt x="32937" y="42437"/>
                  <a:pt x="21219" y="42437"/>
                </a:cubicBezTo>
                <a:cubicBezTo>
                  <a:pt x="9500" y="42437"/>
                  <a:pt x="0" y="32937"/>
                  <a:pt x="0" y="21219"/>
                </a:cubicBezTo>
                <a:cubicBezTo>
                  <a:pt x="0" y="9500"/>
                  <a:pt x="9500" y="0"/>
                  <a:pt x="21219" y="0"/>
                </a:cubicBezTo>
                <a:cubicBezTo>
                  <a:pt x="32937" y="0"/>
                  <a:pt x="42437" y="9500"/>
                  <a:pt x="42437" y="21219"/>
                </a:cubicBezTo>
                <a:close/>
              </a:path>
            </a:pathLst>
          </a:custGeom>
          <a:solidFill>
            <a:schemeClr val="accent2"/>
          </a:solidFill>
          <a:ln w="23664" cap="rnd">
            <a:solidFill>
              <a:schemeClr val="tx1"/>
            </a:solidFill>
            <a:prstDash val="solid"/>
            <a:miter/>
          </a:ln>
        </p:spPr>
        <p:txBody>
          <a:bodyPr rtlCol="0" anchor="ctr"/>
          <a:lstStyle/>
          <a:p>
            <a:endParaRPr lang="en-US"/>
          </a:p>
        </p:txBody>
      </p:sp>
      <p:sp>
        <p:nvSpPr>
          <p:cNvPr id="13" name="Rectangle: Rounded Corners 10">
            <a:extLst>
              <a:ext uri="{FF2B5EF4-FFF2-40B4-BE49-F238E27FC236}">
                <a16:creationId xmlns:a16="http://schemas.microsoft.com/office/drawing/2014/main" id="{3861F94E-FD53-5C0A-0B0A-4AE76A903198}"/>
              </a:ext>
            </a:extLst>
          </p:cNvPr>
          <p:cNvSpPr/>
          <p:nvPr/>
        </p:nvSpPr>
        <p:spPr>
          <a:xfrm>
            <a:off x="5459331" y="2113908"/>
            <a:ext cx="1454817" cy="1800000"/>
          </a:xfrm>
          <a:prstGeom prst="roundRect">
            <a:avLst>
              <a:gd name="adj" fmla="val 6287"/>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11</a:t>
            </a:r>
          </a:p>
          <a:p>
            <a:pPr lvl="0"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Insights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nvGrpSpPr>
          <p:cNvPr id="85" name="Graphic 23">
            <a:extLst>
              <a:ext uri="{FF2B5EF4-FFF2-40B4-BE49-F238E27FC236}">
                <a16:creationId xmlns:a16="http://schemas.microsoft.com/office/drawing/2014/main" id="{21003C9C-1FEE-556D-8CA9-B547E962178B}"/>
              </a:ext>
            </a:extLst>
          </p:cNvPr>
          <p:cNvGrpSpPr/>
          <p:nvPr/>
        </p:nvGrpSpPr>
        <p:grpSpPr>
          <a:xfrm>
            <a:off x="1452802" y="4567114"/>
            <a:ext cx="126436" cy="161502"/>
            <a:chOff x="1452802" y="4429845"/>
            <a:chExt cx="126436" cy="161502"/>
          </a:xfrm>
          <a:noFill/>
        </p:grpSpPr>
        <p:sp>
          <p:nvSpPr>
            <p:cNvPr id="86" name="Freeform 85">
              <a:extLst>
                <a:ext uri="{FF2B5EF4-FFF2-40B4-BE49-F238E27FC236}">
                  <a16:creationId xmlns:a16="http://schemas.microsoft.com/office/drawing/2014/main" id="{A3222F85-B292-C0C0-ED60-E6E9CF1A696A}"/>
                </a:ext>
              </a:extLst>
            </p:cNvPr>
            <p:cNvSpPr/>
            <p:nvPr/>
          </p:nvSpPr>
          <p:spPr>
            <a:xfrm>
              <a:off x="1452802" y="4495829"/>
              <a:ext cx="126436" cy="95518"/>
            </a:xfrm>
            <a:custGeom>
              <a:avLst/>
              <a:gdLst>
                <a:gd name="connsiteX0" fmla="*/ 111772 w 126436"/>
                <a:gd name="connsiteY0" fmla="*/ 95518 h 95518"/>
                <a:gd name="connsiteX1" fmla="*/ 14663 w 126436"/>
                <a:gd name="connsiteY1" fmla="*/ 95518 h 95518"/>
                <a:gd name="connsiteX2" fmla="*/ 0 w 126436"/>
                <a:gd name="connsiteY2" fmla="*/ 80855 h 95518"/>
                <a:gd name="connsiteX3" fmla="*/ 0 w 126436"/>
                <a:gd name="connsiteY3" fmla="*/ 14663 h 95518"/>
                <a:gd name="connsiteX4" fmla="*/ 14663 w 126436"/>
                <a:gd name="connsiteY4" fmla="*/ 0 h 95518"/>
                <a:gd name="connsiteX5" fmla="*/ 111772 w 126436"/>
                <a:gd name="connsiteY5" fmla="*/ 0 h 95518"/>
                <a:gd name="connsiteX6" fmla="*/ 126436 w 126436"/>
                <a:gd name="connsiteY6" fmla="*/ 14663 h 95518"/>
                <a:gd name="connsiteX7" fmla="*/ 126436 w 126436"/>
                <a:gd name="connsiteY7" fmla="*/ 80855 h 95518"/>
                <a:gd name="connsiteX8" fmla="*/ 111772 w 126436"/>
                <a:gd name="connsiteY8" fmla="*/ 95518 h 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36" h="95518">
                  <a:moveTo>
                    <a:pt x="111772" y="95518"/>
                  </a:moveTo>
                  <a:lnTo>
                    <a:pt x="14663" y="95518"/>
                  </a:lnTo>
                  <a:cubicBezTo>
                    <a:pt x="6571" y="95518"/>
                    <a:pt x="0" y="88948"/>
                    <a:pt x="0" y="80855"/>
                  </a:cubicBezTo>
                  <a:lnTo>
                    <a:pt x="0" y="14663"/>
                  </a:lnTo>
                  <a:cubicBezTo>
                    <a:pt x="0" y="6571"/>
                    <a:pt x="6571" y="0"/>
                    <a:pt x="14663" y="0"/>
                  </a:cubicBezTo>
                  <a:lnTo>
                    <a:pt x="111772" y="0"/>
                  </a:lnTo>
                  <a:cubicBezTo>
                    <a:pt x="119865" y="0"/>
                    <a:pt x="126436" y="6571"/>
                    <a:pt x="126436" y="14663"/>
                  </a:cubicBezTo>
                  <a:lnTo>
                    <a:pt x="126436" y="80855"/>
                  </a:lnTo>
                  <a:cubicBezTo>
                    <a:pt x="126505" y="88948"/>
                    <a:pt x="119865" y="95518"/>
                    <a:pt x="111772" y="95518"/>
                  </a:cubicBezTo>
                  <a:close/>
                </a:path>
              </a:pathLst>
            </a:custGeom>
            <a:noFill/>
            <a:ln w="20538" cap="rnd">
              <a:solidFill>
                <a:srgbClr val="FF0000"/>
              </a:solid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1D1C7360-C9BC-7DA3-7269-60BB009DAD3B}"/>
                </a:ext>
              </a:extLst>
            </p:cNvPr>
            <p:cNvSpPr/>
            <p:nvPr/>
          </p:nvSpPr>
          <p:spPr>
            <a:xfrm>
              <a:off x="1474797" y="4429845"/>
              <a:ext cx="84175" cy="65361"/>
            </a:xfrm>
            <a:custGeom>
              <a:avLst/>
              <a:gdLst>
                <a:gd name="connsiteX0" fmla="*/ 84175 w 84175"/>
                <a:gd name="connsiteY0" fmla="*/ 65362 h 65361"/>
                <a:gd name="connsiteX1" fmla="*/ 84175 w 84175"/>
                <a:gd name="connsiteY1" fmla="*/ 35275 h 65361"/>
                <a:gd name="connsiteX2" fmla="*/ 42122 w 84175"/>
                <a:gd name="connsiteY2" fmla="*/ 0 h 65361"/>
                <a:gd name="connsiteX3" fmla="*/ 6778 w 84175"/>
                <a:gd name="connsiteY3" fmla="*/ 16116 h 65361"/>
                <a:gd name="connsiteX4" fmla="*/ 0 w 84175"/>
                <a:gd name="connsiteY4" fmla="*/ 35275 h 65361"/>
                <a:gd name="connsiteX5" fmla="*/ 0 w 84175"/>
                <a:gd name="connsiteY5" fmla="*/ 65362 h 6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75" h="65361">
                  <a:moveTo>
                    <a:pt x="84175" y="65362"/>
                  </a:moveTo>
                  <a:lnTo>
                    <a:pt x="84175" y="35275"/>
                  </a:lnTo>
                  <a:cubicBezTo>
                    <a:pt x="84175" y="15770"/>
                    <a:pt x="65362" y="0"/>
                    <a:pt x="42122" y="0"/>
                  </a:cubicBezTo>
                  <a:cubicBezTo>
                    <a:pt x="27321" y="0"/>
                    <a:pt x="14248" y="6432"/>
                    <a:pt x="6778" y="16116"/>
                  </a:cubicBezTo>
                  <a:cubicBezTo>
                    <a:pt x="2490" y="21649"/>
                    <a:pt x="0" y="28220"/>
                    <a:pt x="0" y="35275"/>
                  </a:cubicBezTo>
                  <a:lnTo>
                    <a:pt x="0" y="65362"/>
                  </a:lnTo>
                </a:path>
              </a:pathLst>
            </a:custGeom>
            <a:noFill/>
            <a:ln w="20538" cap="rnd">
              <a:solidFill>
                <a:srgbClr val="FF0000"/>
              </a:solidFill>
              <a:prstDash val="solid"/>
              <a:round/>
            </a:ln>
          </p:spPr>
          <p:txBody>
            <a:bodyPr rtlCol="0" anchor="ctr"/>
            <a:lstStyle/>
            <a:p>
              <a:endParaRPr lang="en-US"/>
            </a:p>
          </p:txBody>
        </p:sp>
      </p:grpSp>
      <p:sp>
        <p:nvSpPr>
          <p:cNvPr id="96" name="Freeform 95">
            <a:extLst>
              <a:ext uri="{FF2B5EF4-FFF2-40B4-BE49-F238E27FC236}">
                <a16:creationId xmlns:a16="http://schemas.microsoft.com/office/drawing/2014/main" id="{6DF92D1A-D565-3D56-18B2-0E0A6A0AA310}"/>
              </a:ext>
            </a:extLst>
          </p:cNvPr>
          <p:cNvSpPr/>
          <p:nvPr/>
        </p:nvSpPr>
        <p:spPr>
          <a:xfrm>
            <a:off x="1413032" y="4403398"/>
            <a:ext cx="116683" cy="114746"/>
          </a:xfrm>
          <a:custGeom>
            <a:avLst/>
            <a:gdLst>
              <a:gd name="connsiteX0" fmla="*/ 0 w 116683"/>
              <a:gd name="connsiteY0" fmla="*/ 0 h 114746"/>
              <a:gd name="connsiteX1" fmla="*/ 89985 w 116683"/>
              <a:gd name="connsiteY1" fmla="*/ 0 h 114746"/>
              <a:gd name="connsiteX2" fmla="*/ 116683 w 116683"/>
              <a:gd name="connsiteY2" fmla="*/ 26698 h 114746"/>
              <a:gd name="connsiteX3" fmla="*/ 116683 w 116683"/>
              <a:gd name="connsiteY3" fmla="*/ 114747 h 114746"/>
            </a:gdLst>
            <a:ahLst/>
            <a:cxnLst>
              <a:cxn ang="0">
                <a:pos x="connsiteX0" y="connsiteY0"/>
              </a:cxn>
              <a:cxn ang="0">
                <a:pos x="connsiteX1" y="connsiteY1"/>
              </a:cxn>
              <a:cxn ang="0">
                <a:pos x="connsiteX2" y="connsiteY2"/>
              </a:cxn>
              <a:cxn ang="0">
                <a:pos x="connsiteX3" y="connsiteY3"/>
              </a:cxn>
            </a:cxnLst>
            <a:rect l="l" t="t" r="r" b="b"/>
            <a:pathLst>
              <a:path w="116683" h="114746">
                <a:moveTo>
                  <a:pt x="0" y="0"/>
                </a:moveTo>
                <a:lnTo>
                  <a:pt x="89985" y="0"/>
                </a:lnTo>
                <a:cubicBezTo>
                  <a:pt x="104717" y="0"/>
                  <a:pt x="116683" y="11966"/>
                  <a:pt x="116683" y="26698"/>
                </a:cubicBezTo>
                <a:lnTo>
                  <a:pt x="116683" y="114747"/>
                </a:lnTo>
              </a:path>
            </a:pathLst>
          </a:custGeom>
          <a:noFill/>
          <a:ln w="25400" cap="rnd">
            <a:solidFill>
              <a:schemeClr val="tx1"/>
            </a:solidFill>
            <a:prstDash val="solid"/>
            <a:round/>
          </a:ln>
        </p:spPr>
        <p:txBody>
          <a:bodyPr rtlCol="0" anchor="ctr"/>
          <a:lstStyle/>
          <a:p>
            <a:endParaRPr lang="en-US"/>
          </a:p>
        </p:txBody>
      </p:sp>
      <p:sp>
        <p:nvSpPr>
          <p:cNvPr id="97" name="Freeform 96">
            <a:extLst>
              <a:ext uri="{FF2B5EF4-FFF2-40B4-BE49-F238E27FC236}">
                <a16:creationId xmlns:a16="http://schemas.microsoft.com/office/drawing/2014/main" id="{E1EDCE0F-C913-5E14-D4F7-368773F6356B}"/>
              </a:ext>
            </a:extLst>
          </p:cNvPr>
          <p:cNvSpPr/>
          <p:nvPr/>
        </p:nvSpPr>
        <p:spPr>
          <a:xfrm>
            <a:off x="1281547" y="4569396"/>
            <a:ext cx="116752" cy="114746"/>
          </a:xfrm>
          <a:custGeom>
            <a:avLst/>
            <a:gdLst>
              <a:gd name="connsiteX0" fmla="*/ 116752 w 116752"/>
              <a:gd name="connsiteY0" fmla="*/ 114747 h 114746"/>
              <a:gd name="connsiteX1" fmla="*/ 26698 w 116752"/>
              <a:gd name="connsiteY1" fmla="*/ 114747 h 114746"/>
              <a:gd name="connsiteX2" fmla="*/ 0 w 116752"/>
              <a:gd name="connsiteY2" fmla="*/ 88048 h 114746"/>
              <a:gd name="connsiteX3" fmla="*/ 0 w 116752"/>
              <a:gd name="connsiteY3" fmla="*/ 0 h 114746"/>
            </a:gdLst>
            <a:ahLst/>
            <a:cxnLst>
              <a:cxn ang="0">
                <a:pos x="connsiteX0" y="connsiteY0"/>
              </a:cxn>
              <a:cxn ang="0">
                <a:pos x="connsiteX1" y="connsiteY1"/>
              </a:cxn>
              <a:cxn ang="0">
                <a:pos x="connsiteX2" y="connsiteY2"/>
              </a:cxn>
              <a:cxn ang="0">
                <a:pos x="connsiteX3" y="connsiteY3"/>
              </a:cxn>
            </a:cxnLst>
            <a:rect l="l" t="t" r="r" b="b"/>
            <a:pathLst>
              <a:path w="116752" h="114746">
                <a:moveTo>
                  <a:pt x="116752" y="114747"/>
                </a:moveTo>
                <a:lnTo>
                  <a:pt x="26698" y="114747"/>
                </a:lnTo>
                <a:cubicBezTo>
                  <a:pt x="11966" y="114747"/>
                  <a:pt x="0" y="102781"/>
                  <a:pt x="0" y="88048"/>
                </a:cubicBezTo>
                <a:lnTo>
                  <a:pt x="0" y="0"/>
                </a:lnTo>
              </a:path>
            </a:pathLst>
          </a:custGeom>
          <a:noFill/>
          <a:ln w="25400" cap="rnd">
            <a:solidFill>
              <a:schemeClr val="tx1"/>
            </a:solidFill>
            <a:prstDash val="solid"/>
            <a:round/>
          </a:ln>
        </p:spPr>
        <p:txBody>
          <a:bodyPr rtlCol="0" anchor="ctr"/>
          <a:lstStyle/>
          <a:p>
            <a:endParaRPr lang="en-US"/>
          </a:p>
        </p:txBody>
      </p:sp>
      <p:grpSp>
        <p:nvGrpSpPr>
          <p:cNvPr id="100" name="Graphic 23">
            <a:extLst>
              <a:ext uri="{FF2B5EF4-FFF2-40B4-BE49-F238E27FC236}">
                <a16:creationId xmlns:a16="http://schemas.microsoft.com/office/drawing/2014/main" id="{28D6ECDC-35C8-259B-102A-4A457DE7DA3A}"/>
              </a:ext>
            </a:extLst>
          </p:cNvPr>
          <p:cNvGrpSpPr/>
          <p:nvPr/>
        </p:nvGrpSpPr>
        <p:grpSpPr>
          <a:xfrm>
            <a:off x="1226421" y="4350624"/>
            <a:ext cx="158943" cy="166966"/>
            <a:chOff x="1226421" y="4213355"/>
            <a:chExt cx="158943" cy="166966"/>
          </a:xfrm>
          <a:noFill/>
        </p:grpSpPr>
        <p:sp>
          <p:nvSpPr>
            <p:cNvPr id="101" name="Freeform 100">
              <a:extLst>
                <a:ext uri="{FF2B5EF4-FFF2-40B4-BE49-F238E27FC236}">
                  <a16:creationId xmlns:a16="http://schemas.microsoft.com/office/drawing/2014/main" id="{31D1032B-5D6A-F160-7CDC-70A3B34E88E4}"/>
                </a:ext>
              </a:extLst>
            </p:cNvPr>
            <p:cNvSpPr/>
            <p:nvPr/>
          </p:nvSpPr>
          <p:spPr>
            <a:xfrm>
              <a:off x="1266399" y="4213355"/>
              <a:ext cx="81754" cy="81754"/>
            </a:xfrm>
            <a:custGeom>
              <a:avLst/>
              <a:gdLst>
                <a:gd name="connsiteX0" fmla="*/ 81754 w 81754"/>
                <a:gd name="connsiteY0" fmla="*/ 40877 h 81754"/>
                <a:gd name="connsiteX1" fmla="*/ 40877 w 81754"/>
                <a:gd name="connsiteY1" fmla="*/ 81754 h 81754"/>
                <a:gd name="connsiteX2" fmla="*/ 0 w 81754"/>
                <a:gd name="connsiteY2" fmla="*/ 40877 h 81754"/>
                <a:gd name="connsiteX3" fmla="*/ 40877 w 81754"/>
                <a:gd name="connsiteY3" fmla="*/ 0 h 81754"/>
                <a:gd name="connsiteX4" fmla="*/ 81754 w 81754"/>
                <a:gd name="connsiteY4" fmla="*/ 40877 h 81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54" h="81754">
                  <a:moveTo>
                    <a:pt x="81754" y="40877"/>
                  </a:moveTo>
                  <a:cubicBezTo>
                    <a:pt x="81754" y="63453"/>
                    <a:pt x="63453" y="81754"/>
                    <a:pt x="40877" y="81754"/>
                  </a:cubicBezTo>
                  <a:cubicBezTo>
                    <a:pt x="18301" y="81754"/>
                    <a:pt x="0" y="63453"/>
                    <a:pt x="0" y="40877"/>
                  </a:cubicBezTo>
                  <a:cubicBezTo>
                    <a:pt x="0" y="18301"/>
                    <a:pt x="18301" y="0"/>
                    <a:pt x="40877" y="0"/>
                  </a:cubicBezTo>
                  <a:cubicBezTo>
                    <a:pt x="63453" y="0"/>
                    <a:pt x="81754" y="18301"/>
                    <a:pt x="81754" y="40877"/>
                  </a:cubicBezTo>
                  <a:close/>
                </a:path>
              </a:pathLst>
            </a:custGeom>
            <a:noFill/>
            <a:ln w="20538" cap="rnd">
              <a:solidFill>
                <a:srgbClr val="FF0000"/>
              </a:solidFill>
              <a:prstDash val="solid"/>
              <a:round/>
            </a:ln>
          </p:spPr>
          <p:txBody>
            <a:bodyPr rtlCol="0" anchor="ctr"/>
            <a:lstStyle/>
            <a:p>
              <a:endParaRPr lang="en-US"/>
            </a:p>
          </p:txBody>
        </p:sp>
        <p:sp>
          <p:nvSpPr>
            <p:cNvPr id="102" name="Freeform 101">
              <a:extLst>
                <a:ext uri="{FF2B5EF4-FFF2-40B4-BE49-F238E27FC236}">
                  <a16:creationId xmlns:a16="http://schemas.microsoft.com/office/drawing/2014/main" id="{69C9A3D8-32BF-A39F-9166-CCCF88CD22E0}"/>
                </a:ext>
              </a:extLst>
            </p:cNvPr>
            <p:cNvSpPr/>
            <p:nvPr/>
          </p:nvSpPr>
          <p:spPr>
            <a:xfrm>
              <a:off x="1226421" y="4297212"/>
              <a:ext cx="158943" cy="83109"/>
            </a:xfrm>
            <a:custGeom>
              <a:avLst/>
              <a:gdLst>
                <a:gd name="connsiteX0" fmla="*/ 158944 w 158943"/>
                <a:gd name="connsiteY0" fmla="*/ 83040 h 83109"/>
                <a:gd name="connsiteX1" fmla="*/ 140684 w 158943"/>
                <a:gd name="connsiteY1" fmla="*/ 30474 h 83109"/>
                <a:gd name="connsiteX2" fmla="*/ 84244 w 158943"/>
                <a:gd name="connsiteY2" fmla="*/ 110 h 83109"/>
                <a:gd name="connsiteX3" fmla="*/ 32162 w 158943"/>
                <a:gd name="connsiteY3" fmla="*/ 17471 h 83109"/>
                <a:gd name="connsiteX4" fmla="*/ 0 w 158943"/>
                <a:gd name="connsiteY4" fmla="*/ 83110 h 83109"/>
                <a:gd name="connsiteX5" fmla="*/ 158944 w 158943"/>
                <a:gd name="connsiteY5" fmla="*/ 83110 h 8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43" h="83109">
                  <a:moveTo>
                    <a:pt x="158944" y="83040"/>
                  </a:moveTo>
                  <a:cubicBezTo>
                    <a:pt x="158944" y="75363"/>
                    <a:pt x="157837" y="51846"/>
                    <a:pt x="140684" y="30474"/>
                  </a:cubicBezTo>
                  <a:cubicBezTo>
                    <a:pt x="134805" y="23143"/>
                    <a:pt x="115577" y="1770"/>
                    <a:pt x="84244" y="110"/>
                  </a:cubicBezTo>
                  <a:cubicBezTo>
                    <a:pt x="56716" y="-1411"/>
                    <a:pt x="37488" y="13252"/>
                    <a:pt x="32162" y="17471"/>
                  </a:cubicBezTo>
                  <a:cubicBezTo>
                    <a:pt x="2144" y="41057"/>
                    <a:pt x="207" y="77300"/>
                    <a:pt x="0" y="83110"/>
                  </a:cubicBezTo>
                  <a:lnTo>
                    <a:pt x="158944" y="83110"/>
                  </a:lnTo>
                  <a:close/>
                </a:path>
              </a:pathLst>
            </a:custGeom>
            <a:noFill/>
            <a:ln w="20538" cap="rnd">
              <a:solidFill>
                <a:srgbClr val="FF0000"/>
              </a:solidFill>
              <a:prstDash val="solid"/>
              <a:round/>
            </a:ln>
          </p:spPr>
          <p:txBody>
            <a:bodyPr rtlCol="0" anchor="ctr"/>
            <a:lstStyle/>
            <a:p>
              <a:endParaRPr lang="en-US"/>
            </a:p>
          </p:txBody>
        </p:sp>
      </p:grpSp>
      <p:sp>
        <p:nvSpPr>
          <p:cNvPr id="26" name="Rectangle: Rounded Corners 10">
            <a:extLst>
              <a:ext uri="{FF2B5EF4-FFF2-40B4-BE49-F238E27FC236}">
                <a16:creationId xmlns:a16="http://schemas.microsoft.com/office/drawing/2014/main" id="{88B572CE-700F-F5BE-A91D-745BBE3339B2}"/>
              </a:ext>
            </a:extLst>
          </p:cNvPr>
          <p:cNvSpPr/>
          <p:nvPr/>
        </p:nvSpPr>
        <p:spPr>
          <a:xfrm>
            <a:off x="2264676" y="4187775"/>
            <a:ext cx="1454817" cy="1800000"/>
          </a:xfrm>
          <a:prstGeom prst="roundRect">
            <a:avLst>
              <a:gd name="adj" fmla="val 6820"/>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16.5k</a:t>
            </a:r>
          </a:p>
          <a:p>
            <a:pPr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DoH</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8" name="Rectangle: Rounded Corners 10">
            <a:extLst>
              <a:ext uri="{FF2B5EF4-FFF2-40B4-BE49-F238E27FC236}">
                <a16:creationId xmlns:a16="http://schemas.microsoft.com/office/drawing/2014/main" id="{9910EC02-55E0-4B1B-D008-D68DFEF03153}"/>
              </a:ext>
            </a:extLst>
          </p:cNvPr>
          <p:cNvSpPr/>
          <p:nvPr/>
        </p:nvSpPr>
        <p:spPr>
          <a:xfrm>
            <a:off x="668435" y="6267947"/>
            <a:ext cx="1454817"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12</a:t>
            </a:r>
          </a:p>
          <a:p>
            <a:pPr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Newly Observed Domains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9" name="Rectangle: Rounded Corners 10">
            <a:extLst>
              <a:ext uri="{FF2B5EF4-FFF2-40B4-BE49-F238E27FC236}">
                <a16:creationId xmlns:a16="http://schemas.microsoft.com/office/drawing/2014/main" id="{72D8C3FF-3D96-44A3-DF3A-1BDFC48DE434}"/>
              </a:ext>
            </a:extLst>
          </p:cNvPr>
          <p:cNvSpPr/>
          <p:nvPr/>
        </p:nvSpPr>
        <p:spPr>
          <a:xfrm>
            <a:off x="2264675" y="6267947"/>
            <a:ext cx="1454817"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0 </a:t>
            </a:r>
          </a:p>
          <a:p>
            <a:pPr lvl="0"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Domain Generated Algorithms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31" name="Rectangle: Rounded Corners 10">
            <a:extLst>
              <a:ext uri="{FF2B5EF4-FFF2-40B4-BE49-F238E27FC236}">
                <a16:creationId xmlns:a16="http://schemas.microsoft.com/office/drawing/2014/main" id="{A302985A-11AC-7B81-FAA4-A8ACAEE66DF4}"/>
              </a:ext>
            </a:extLst>
          </p:cNvPr>
          <p:cNvSpPr/>
          <p:nvPr/>
        </p:nvSpPr>
        <p:spPr>
          <a:xfrm>
            <a:off x="3868608" y="6267947"/>
            <a:ext cx="1454817"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0</a:t>
            </a:r>
          </a:p>
          <a:p>
            <a:pPr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DNS Tunneling</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32" name="Rectangle: Rounded Corners 10">
            <a:extLst>
              <a:ext uri="{FF2B5EF4-FFF2-40B4-BE49-F238E27FC236}">
                <a16:creationId xmlns:a16="http://schemas.microsoft.com/office/drawing/2014/main" id="{0DA58C1E-A805-82B9-01C5-D26232167073}"/>
              </a:ext>
            </a:extLst>
          </p:cNvPr>
          <p:cNvSpPr/>
          <p:nvPr/>
        </p:nvSpPr>
        <p:spPr>
          <a:xfrm>
            <a:off x="5431162" y="6267947"/>
            <a:ext cx="1454817"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612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110</a:t>
            </a:r>
          </a:p>
          <a:p>
            <a:pPr lvl="0"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Unique Applications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33" name="Rectangle: Rounded Corners 10">
            <a:extLst>
              <a:ext uri="{FF2B5EF4-FFF2-40B4-BE49-F238E27FC236}">
                <a16:creationId xmlns:a16="http://schemas.microsoft.com/office/drawing/2014/main" id="{B43FA7C7-D012-4BB1-C010-F7A134C3520E}"/>
              </a:ext>
            </a:extLst>
          </p:cNvPr>
          <p:cNvSpPr/>
          <p:nvPr/>
        </p:nvSpPr>
        <p:spPr>
          <a:xfrm>
            <a:off x="675387" y="8348120"/>
            <a:ext cx="1447866"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576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273k</a:t>
            </a:r>
          </a:p>
          <a:p>
            <a:pPr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High-Risk Web Categories</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45" name="Freeform 144">
            <a:extLst>
              <a:ext uri="{FF2B5EF4-FFF2-40B4-BE49-F238E27FC236}">
                <a16:creationId xmlns:a16="http://schemas.microsoft.com/office/drawing/2014/main" id="{E0C0347D-3708-5E40-2905-7A7AA36802B2}"/>
              </a:ext>
            </a:extLst>
          </p:cNvPr>
          <p:cNvSpPr/>
          <p:nvPr/>
        </p:nvSpPr>
        <p:spPr>
          <a:xfrm>
            <a:off x="1195074" y="6392778"/>
            <a:ext cx="349686" cy="349686"/>
          </a:xfrm>
          <a:custGeom>
            <a:avLst/>
            <a:gdLst>
              <a:gd name="connsiteX0" fmla="*/ 349687 w 349686"/>
              <a:gd name="connsiteY0" fmla="*/ 174843 h 349686"/>
              <a:gd name="connsiteX1" fmla="*/ 174843 w 349686"/>
              <a:gd name="connsiteY1" fmla="*/ 349687 h 349686"/>
              <a:gd name="connsiteX2" fmla="*/ 0 w 349686"/>
              <a:gd name="connsiteY2" fmla="*/ 174843 h 349686"/>
              <a:gd name="connsiteX3" fmla="*/ 174843 w 349686"/>
              <a:gd name="connsiteY3" fmla="*/ 0 h 349686"/>
              <a:gd name="connsiteX4" fmla="*/ 349687 w 349686"/>
              <a:gd name="connsiteY4" fmla="*/ 174843 h 34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6" h="349686">
                <a:moveTo>
                  <a:pt x="349687" y="174843"/>
                </a:moveTo>
                <a:cubicBezTo>
                  <a:pt x="349687" y="271407"/>
                  <a:pt x="271407" y="349687"/>
                  <a:pt x="174843" y="349687"/>
                </a:cubicBezTo>
                <a:cubicBezTo>
                  <a:pt x="78280" y="349687"/>
                  <a:pt x="0" y="271407"/>
                  <a:pt x="0" y="174843"/>
                </a:cubicBezTo>
                <a:cubicBezTo>
                  <a:pt x="0" y="78280"/>
                  <a:pt x="78280" y="0"/>
                  <a:pt x="174843" y="0"/>
                </a:cubicBezTo>
                <a:cubicBezTo>
                  <a:pt x="271407" y="0"/>
                  <a:pt x="349687" y="78280"/>
                  <a:pt x="349687" y="174843"/>
                </a:cubicBezTo>
                <a:close/>
              </a:path>
            </a:pathLst>
          </a:custGeom>
          <a:noFill/>
          <a:ln w="26789" cap="flat">
            <a:solidFill>
              <a:srgbClr val="FF0000"/>
            </a:solid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58E2393A-D4F6-0B5B-FA9D-2B2DBA5EB976}"/>
              </a:ext>
            </a:extLst>
          </p:cNvPr>
          <p:cNvSpPr/>
          <p:nvPr/>
        </p:nvSpPr>
        <p:spPr>
          <a:xfrm>
            <a:off x="1248122" y="6445827"/>
            <a:ext cx="243589" cy="243589"/>
          </a:xfrm>
          <a:custGeom>
            <a:avLst/>
            <a:gdLst>
              <a:gd name="connsiteX0" fmla="*/ 243590 w 243589"/>
              <a:gd name="connsiteY0" fmla="*/ 121795 h 243589"/>
              <a:gd name="connsiteX1" fmla="*/ 121795 w 243589"/>
              <a:gd name="connsiteY1" fmla="*/ 243590 h 243589"/>
              <a:gd name="connsiteX2" fmla="*/ 0 w 243589"/>
              <a:gd name="connsiteY2" fmla="*/ 121795 h 243589"/>
              <a:gd name="connsiteX3" fmla="*/ 121795 w 243589"/>
              <a:gd name="connsiteY3" fmla="*/ 0 h 243589"/>
              <a:gd name="connsiteX4" fmla="*/ 243590 w 243589"/>
              <a:gd name="connsiteY4" fmla="*/ 121795 h 243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89" h="243589">
                <a:moveTo>
                  <a:pt x="243590" y="121795"/>
                </a:moveTo>
                <a:cubicBezTo>
                  <a:pt x="243590" y="189060"/>
                  <a:pt x="189060" y="243590"/>
                  <a:pt x="121795" y="243590"/>
                </a:cubicBezTo>
                <a:cubicBezTo>
                  <a:pt x="54529" y="243590"/>
                  <a:pt x="0" y="189060"/>
                  <a:pt x="0" y="121795"/>
                </a:cubicBezTo>
                <a:cubicBezTo>
                  <a:pt x="0" y="54529"/>
                  <a:pt x="54529" y="0"/>
                  <a:pt x="121795" y="0"/>
                </a:cubicBezTo>
                <a:cubicBezTo>
                  <a:pt x="189060" y="0"/>
                  <a:pt x="243590" y="54529"/>
                  <a:pt x="243590" y="121795"/>
                </a:cubicBezTo>
                <a:close/>
              </a:path>
            </a:pathLst>
          </a:custGeom>
          <a:noFill/>
          <a:ln w="26789" cap="flat">
            <a:solidFill>
              <a:schemeClr val="tx1"/>
            </a:solid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83FE5DB6-664E-2EB7-B688-0CD5164B7EB1}"/>
              </a:ext>
            </a:extLst>
          </p:cNvPr>
          <p:cNvSpPr/>
          <p:nvPr/>
        </p:nvSpPr>
        <p:spPr>
          <a:xfrm>
            <a:off x="1468887" y="6669478"/>
            <a:ext cx="204632" cy="204632"/>
          </a:xfrm>
          <a:custGeom>
            <a:avLst/>
            <a:gdLst>
              <a:gd name="connsiteX0" fmla="*/ 42673 w 204632"/>
              <a:gd name="connsiteY0" fmla="*/ 0 h 204632"/>
              <a:gd name="connsiteX1" fmla="*/ 193067 w 204632"/>
              <a:gd name="connsiteY1" fmla="*/ 150394 h 204632"/>
              <a:gd name="connsiteX2" fmla="*/ 196766 w 204632"/>
              <a:gd name="connsiteY2" fmla="*/ 196766 h 204632"/>
              <a:gd name="connsiteX3" fmla="*/ 196766 w 204632"/>
              <a:gd name="connsiteY3" fmla="*/ 196766 h 204632"/>
              <a:gd name="connsiteX4" fmla="*/ 150394 w 204632"/>
              <a:gd name="connsiteY4" fmla="*/ 193067 h 204632"/>
              <a:gd name="connsiteX5" fmla="*/ 0 w 204632"/>
              <a:gd name="connsiteY5" fmla="*/ 42673 h 20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32" h="204632">
                <a:moveTo>
                  <a:pt x="42673" y="0"/>
                </a:moveTo>
                <a:lnTo>
                  <a:pt x="193067" y="150394"/>
                </a:lnTo>
                <a:cubicBezTo>
                  <a:pt x="206871" y="164198"/>
                  <a:pt x="208585" y="185038"/>
                  <a:pt x="196766" y="196766"/>
                </a:cubicBezTo>
                <a:lnTo>
                  <a:pt x="196766" y="196766"/>
                </a:lnTo>
                <a:cubicBezTo>
                  <a:pt x="184948" y="208585"/>
                  <a:pt x="164198" y="206871"/>
                  <a:pt x="150394" y="193067"/>
                </a:cubicBezTo>
                <a:lnTo>
                  <a:pt x="0" y="42673"/>
                </a:lnTo>
              </a:path>
            </a:pathLst>
          </a:custGeom>
          <a:noFill/>
          <a:ln w="26789" cap="flat">
            <a:solidFill>
              <a:srgbClr val="FF0000"/>
            </a:solid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E4D5591B-0965-5CD6-4DDE-79AC45EEEA10}"/>
              </a:ext>
            </a:extLst>
          </p:cNvPr>
          <p:cNvSpPr/>
          <p:nvPr/>
        </p:nvSpPr>
        <p:spPr>
          <a:xfrm>
            <a:off x="1516071" y="6724782"/>
            <a:ext cx="41680" cy="43575"/>
          </a:xfrm>
          <a:custGeom>
            <a:avLst/>
            <a:gdLst>
              <a:gd name="connsiteX0" fmla="*/ 0 w 41680"/>
              <a:gd name="connsiteY0" fmla="*/ 43575 h 43575"/>
              <a:gd name="connsiteX1" fmla="*/ 41681 w 41680"/>
              <a:gd name="connsiteY1" fmla="*/ 0 h 43575"/>
            </a:gdLst>
            <a:ahLst/>
            <a:cxnLst>
              <a:cxn ang="0">
                <a:pos x="connsiteX0" y="connsiteY0"/>
              </a:cxn>
              <a:cxn ang="0">
                <a:pos x="connsiteX1" y="connsiteY1"/>
              </a:cxn>
            </a:cxnLst>
            <a:rect l="l" t="t" r="r" b="b"/>
            <a:pathLst>
              <a:path w="41680" h="43575">
                <a:moveTo>
                  <a:pt x="0" y="43575"/>
                </a:moveTo>
                <a:lnTo>
                  <a:pt x="41681" y="0"/>
                </a:lnTo>
              </a:path>
            </a:pathLst>
          </a:custGeom>
          <a:ln w="26789" cap="flat">
            <a:solidFill>
              <a:srgbClr val="FF0000"/>
            </a:solid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A5BFE3FB-7A4E-E89F-CAFD-796F3DABBFBD}"/>
              </a:ext>
            </a:extLst>
          </p:cNvPr>
          <p:cNvSpPr/>
          <p:nvPr/>
        </p:nvSpPr>
        <p:spPr>
          <a:xfrm>
            <a:off x="4397755" y="2274395"/>
            <a:ext cx="444625" cy="390953"/>
          </a:xfrm>
          <a:custGeom>
            <a:avLst/>
            <a:gdLst>
              <a:gd name="connsiteX0" fmla="*/ 202786 w 444625"/>
              <a:gd name="connsiteY0" fmla="*/ 11287 h 390953"/>
              <a:gd name="connsiteX1" fmla="*/ 241744 w 444625"/>
              <a:gd name="connsiteY1" fmla="*/ 11287 h 390953"/>
              <a:gd name="connsiteX2" fmla="*/ 341661 w 444625"/>
              <a:gd name="connsiteY2" fmla="*/ 184261 h 390953"/>
              <a:gd name="connsiteX3" fmla="*/ 441578 w 444625"/>
              <a:gd name="connsiteY3" fmla="*/ 357235 h 390953"/>
              <a:gd name="connsiteX4" fmla="*/ 422052 w 444625"/>
              <a:gd name="connsiteY4" fmla="*/ 390954 h 390953"/>
              <a:gd name="connsiteX5" fmla="*/ 22573 w 444625"/>
              <a:gd name="connsiteY5" fmla="*/ 390954 h 390953"/>
              <a:gd name="connsiteX6" fmla="*/ 3047 w 444625"/>
              <a:gd name="connsiteY6" fmla="*/ 357235 h 390953"/>
              <a:gd name="connsiteX7" fmla="*/ 102964 w 444625"/>
              <a:gd name="connsiteY7" fmla="*/ 184261 h 390953"/>
              <a:gd name="connsiteX8" fmla="*/ 202882 w 444625"/>
              <a:gd name="connsiteY8" fmla="*/ 11287 h 3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25" h="390953">
                <a:moveTo>
                  <a:pt x="202786" y="11287"/>
                </a:moveTo>
                <a:cubicBezTo>
                  <a:pt x="211454" y="-3762"/>
                  <a:pt x="233076" y="-3762"/>
                  <a:pt x="241744" y="11287"/>
                </a:cubicBezTo>
                <a:lnTo>
                  <a:pt x="341661" y="184261"/>
                </a:lnTo>
                <a:lnTo>
                  <a:pt x="441578" y="357235"/>
                </a:lnTo>
                <a:cubicBezTo>
                  <a:pt x="450246" y="372285"/>
                  <a:pt x="439387" y="390954"/>
                  <a:pt x="422052" y="390954"/>
                </a:cubicBezTo>
                <a:lnTo>
                  <a:pt x="22573" y="390954"/>
                </a:lnTo>
                <a:cubicBezTo>
                  <a:pt x="5238" y="390954"/>
                  <a:pt x="-5621" y="372189"/>
                  <a:pt x="3047" y="357235"/>
                </a:cubicBezTo>
                <a:lnTo>
                  <a:pt x="102964" y="184261"/>
                </a:lnTo>
                <a:lnTo>
                  <a:pt x="202882" y="11287"/>
                </a:lnTo>
                <a:close/>
              </a:path>
            </a:pathLst>
          </a:custGeom>
          <a:noFill/>
          <a:ln w="28575" cap="flat">
            <a:solidFill>
              <a:srgbClr val="FF0000"/>
            </a:solidFill>
            <a:prstDash val="solid"/>
            <a:miter/>
          </a:ln>
        </p:spPr>
        <p:txBody>
          <a:bodyPr rtlCol="0" anchor="ctr"/>
          <a:lstStyle/>
          <a:p>
            <a:endParaRPr lang="en-US"/>
          </a:p>
        </p:txBody>
      </p:sp>
      <p:grpSp>
        <p:nvGrpSpPr>
          <p:cNvPr id="108" name="Graphic 63">
            <a:extLst>
              <a:ext uri="{FF2B5EF4-FFF2-40B4-BE49-F238E27FC236}">
                <a16:creationId xmlns:a16="http://schemas.microsoft.com/office/drawing/2014/main" id="{D14A5725-67E7-D8ED-4BCF-5B2525C28347}"/>
              </a:ext>
            </a:extLst>
          </p:cNvPr>
          <p:cNvGrpSpPr/>
          <p:nvPr/>
        </p:nvGrpSpPr>
        <p:grpSpPr>
          <a:xfrm>
            <a:off x="4595684" y="2408173"/>
            <a:ext cx="48768" cy="191452"/>
            <a:chOff x="4595684" y="2270904"/>
            <a:chExt cx="48768" cy="191452"/>
          </a:xfrm>
          <a:solidFill>
            <a:schemeClr val="tx1"/>
          </a:solidFill>
        </p:grpSpPr>
        <p:sp>
          <p:nvSpPr>
            <p:cNvPr id="109" name="Freeform 108">
              <a:extLst>
                <a:ext uri="{FF2B5EF4-FFF2-40B4-BE49-F238E27FC236}">
                  <a16:creationId xmlns:a16="http://schemas.microsoft.com/office/drawing/2014/main" id="{A7203242-7BB0-5018-954E-216C77AA6113}"/>
                </a:ext>
              </a:extLst>
            </p:cNvPr>
            <p:cNvSpPr/>
            <p:nvPr/>
          </p:nvSpPr>
          <p:spPr>
            <a:xfrm>
              <a:off x="4595684" y="2413589"/>
              <a:ext cx="48768" cy="48768"/>
            </a:xfrm>
            <a:custGeom>
              <a:avLst/>
              <a:gdLst>
                <a:gd name="connsiteX0" fmla="*/ 48768 w 48768"/>
                <a:gd name="connsiteY0" fmla="*/ 24384 h 48768"/>
                <a:gd name="connsiteX1" fmla="*/ 24384 w 48768"/>
                <a:gd name="connsiteY1" fmla="*/ 48768 h 48768"/>
                <a:gd name="connsiteX2" fmla="*/ 0 w 48768"/>
                <a:gd name="connsiteY2" fmla="*/ 24384 h 48768"/>
                <a:gd name="connsiteX3" fmla="*/ 24384 w 48768"/>
                <a:gd name="connsiteY3" fmla="*/ 0 h 48768"/>
                <a:gd name="connsiteX4" fmla="*/ 48768 w 48768"/>
                <a:gd name="connsiteY4" fmla="*/ 24384 h 48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 h="48768">
                  <a:moveTo>
                    <a:pt x="48768" y="24384"/>
                  </a:moveTo>
                  <a:cubicBezTo>
                    <a:pt x="48768" y="37851"/>
                    <a:pt x="37851" y="48768"/>
                    <a:pt x="24384" y="48768"/>
                  </a:cubicBezTo>
                  <a:cubicBezTo>
                    <a:pt x="10917" y="48768"/>
                    <a:pt x="0" y="37851"/>
                    <a:pt x="0" y="24384"/>
                  </a:cubicBezTo>
                  <a:cubicBezTo>
                    <a:pt x="0" y="10917"/>
                    <a:pt x="10917" y="0"/>
                    <a:pt x="24384" y="0"/>
                  </a:cubicBezTo>
                  <a:cubicBezTo>
                    <a:pt x="37851" y="0"/>
                    <a:pt x="48768" y="10917"/>
                    <a:pt x="48768" y="24384"/>
                  </a:cubicBezTo>
                  <a:close/>
                </a:path>
              </a:pathLst>
            </a:custGeom>
            <a:grpFill/>
            <a:ln w="952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631136B0-4C9F-7B3C-CEC7-2DADCFE0BF2E}"/>
                </a:ext>
              </a:extLst>
            </p:cNvPr>
            <p:cNvSpPr/>
            <p:nvPr/>
          </p:nvSpPr>
          <p:spPr>
            <a:xfrm>
              <a:off x="4596606" y="2270904"/>
              <a:ext cx="47113" cy="129444"/>
            </a:xfrm>
            <a:custGeom>
              <a:avLst/>
              <a:gdLst>
                <a:gd name="connsiteX0" fmla="*/ 27748 w 47113"/>
                <a:gd name="connsiteY0" fmla="*/ 129445 h 129444"/>
                <a:gd name="connsiteX1" fmla="*/ 19271 w 47113"/>
                <a:gd name="connsiteY1" fmla="*/ 129445 h 129444"/>
                <a:gd name="connsiteX2" fmla="*/ 7841 w 47113"/>
                <a:gd name="connsiteY2" fmla="*/ 118872 h 129444"/>
                <a:gd name="connsiteX3" fmla="*/ 30 w 47113"/>
                <a:gd name="connsiteY3" fmla="*/ 12287 h 129444"/>
                <a:gd name="connsiteX4" fmla="*/ 11460 w 47113"/>
                <a:gd name="connsiteY4" fmla="*/ 0 h 129444"/>
                <a:gd name="connsiteX5" fmla="*/ 35654 w 47113"/>
                <a:gd name="connsiteY5" fmla="*/ 0 h 129444"/>
                <a:gd name="connsiteX6" fmla="*/ 47084 w 47113"/>
                <a:gd name="connsiteY6" fmla="*/ 12287 h 129444"/>
                <a:gd name="connsiteX7" fmla="*/ 39273 w 47113"/>
                <a:gd name="connsiteY7" fmla="*/ 118872 h 129444"/>
                <a:gd name="connsiteX8" fmla="*/ 27843 w 47113"/>
                <a:gd name="connsiteY8" fmla="*/ 129445 h 12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13" h="129444">
                  <a:moveTo>
                    <a:pt x="27748" y="129445"/>
                  </a:moveTo>
                  <a:lnTo>
                    <a:pt x="19271" y="129445"/>
                  </a:lnTo>
                  <a:cubicBezTo>
                    <a:pt x="13270" y="129445"/>
                    <a:pt x="8317" y="124778"/>
                    <a:pt x="7841" y="118872"/>
                  </a:cubicBezTo>
                  <a:lnTo>
                    <a:pt x="30" y="12287"/>
                  </a:lnTo>
                  <a:cubicBezTo>
                    <a:pt x="-446" y="5620"/>
                    <a:pt x="4793" y="0"/>
                    <a:pt x="11460" y="0"/>
                  </a:cubicBezTo>
                  <a:lnTo>
                    <a:pt x="35654" y="0"/>
                  </a:lnTo>
                  <a:cubicBezTo>
                    <a:pt x="42321" y="0"/>
                    <a:pt x="47560" y="5620"/>
                    <a:pt x="47084" y="12287"/>
                  </a:cubicBezTo>
                  <a:lnTo>
                    <a:pt x="39273" y="118872"/>
                  </a:lnTo>
                  <a:cubicBezTo>
                    <a:pt x="38797" y="124873"/>
                    <a:pt x="33844" y="129445"/>
                    <a:pt x="27843" y="129445"/>
                  </a:cubicBezTo>
                  <a:close/>
                </a:path>
              </a:pathLst>
            </a:custGeom>
            <a:grpFill/>
            <a:ln w="9525" cap="flat">
              <a:noFill/>
              <a:prstDash val="solid"/>
              <a:miter/>
            </a:ln>
          </p:spPr>
          <p:txBody>
            <a:bodyPr rtlCol="0" anchor="ctr"/>
            <a:lstStyle/>
            <a:p>
              <a:endParaRPr lang="en-US"/>
            </a:p>
          </p:txBody>
        </p:sp>
      </p:grpSp>
      <p:grpSp>
        <p:nvGrpSpPr>
          <p:cNvPr id="8" name="Graphic 1">
            <a:extLst>
              <a:ext uri="{FF2B5EF4-FFF2-40B4-BE49-F238E27FC236}">
                <a16:creationId xmlns:a16="http://schemas.microsoft.com/office/drawing/2014/main" id="{998ED5FD-36DC-72E6-52A3-3BBE4AD57130}"/>
              </a:ext>
            </a:extLst>
          </p:cNvPr>
          <p:cNvGrpSpPr/>
          <p:nvPr/>
        </p:nvGrpSpPr>
        <p:grpSpPr>
          <a:xfrm>
            <a:off x="1183693" y="2244003"/>
            <a:ext cx="424444" cy="424444"/>
            <a:chOff x="1183693" y="2106734"/>
            <a:chExt cx="424444" cy="424444"/>
          </a:xfrm>
          <a:noFill/>
        </p:grpSpPr>
        <p:sp>
          <p:nvSpPr>
            <p:cNvPr id="10" name="Freeform 9">
              <a:extLst>
                <a:ext uri="{FF2B5EF4-FFF2-40B4-BE49-F238E27FC236}">
                  <a16:creationId xmlns:a16="http://schemas.microsoft.com/office/drawing/2014/main" id="{05219BA8-1058-EF39-6F88-3C96070DC5AC}"/>
                </a:ext>
              </a:extLst>
            </p:cNvPr>
            <p:cNvSpPr/>
            <p:nvPr/>
          </p:nvSpPr>
          <p:spPr>
            <a:xfrm>
              <a:off x="1183693" y="2106734"/>
              <a:ext cx="424444" cy="424444"/>
            </a:xfrm>
            <a:custGeom>
              <a:avLst/>
              <a:gdLst>
                <a:gd name="connsiteX0" fmla="*/ 289047 w 424444"/>
                <a:gd name="connsiteY0" fmla="*/ 410098 h 424444"/>
                <a:gd name="connsiteX1" fmla="*/ 212222 w 424444"/>
                <a:gd name="connsiteY1" fmla="*/ 424445 h 424444"/>
                <a:gd name="connsiteX2" fmla="*/ 0 w 424444"/>
                <a:gd name="connsiteY2" fmla="*/ 212222 h 424444"/>
                <a:gd name="connsiteX3" fmla="*/ 212222 w 424444"/>
                <a:gd name="connsiteY3" fmla="*/ 0 h 424444"/>
                <a:gd name="connsiteX4" fmla="*/ 424445 w 424444"/>
                <a:gd name="connsiteY4" fmla="*/ 212222 h 424444"/>
                <a:gd name="connsiteX5" fmla="*/ 414428 w 424444"/>
                <a:gd name="connsiteY5" fmla="*/ 276823 h 42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44" h="424444">
                  <a:moveTo>
                    <a:pt x="289047" y="410098"/>
                  </a:moveTo>
                  <a:cubicBezTo>
                    <a:pt x="265193" y="419351"/>
                    <a:pt x="239302" y="424445"/>
                    <a:pt x="212222" y="424445"/>
                  </a:cubicBezTo>
                  <a:cubicBezTo>
                    <a:pt x="94991" y="424445"/>
                    <a:pt x="0" y="329454"/>
                    <a:pt x="0" y="212222"/>
                  </a:cubicBezTo>
                  <a:cubicBezTo>
                    <a:pt x="0" y="94991"/>
                    <a:pt x="94991" y="0"/>
                    <a:pt x="212222" y="0"/>
                  </a:cubicBezTo>
                  <a:cubicBezTo>
                    <a:pt x="329454" y="0"/>
                    <a:pt x="424445" y="94991"/>
                    <a:pt x="424445" y="212222"/>
                  </a:cubicBezTo>
                  <a:cubicBezTo>
                    <a:pt x="424445" y="234718"/>
                    <a:pt x="420964" y="256449"/>
                    <a:pt x="414428" y="276823"/>
                  </a:cubicBezTo>
                </a:path>
              </a:pathLst>
            </a:custGeom>
            <a:noFill/>
            <a:ln w="25450" cap="flat">
              <a:solidFill>
                <a:srgbClr val="FF0000"/>
              </a:solid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174F00EF-5955-5B7F-C9C6-3A631597E396}"/>
                </a:ext>
              </a:extLst>
            </p:cNvPr>
            <p:cNvSpPr/>
            <p:nvPr/>
          </p:nvSpPr>
          <p:spPr>
            <a:xfrm>
              <a:off x="1395915" y="2106734"/>
              <a:ext cx="8488" cy="424444"/>
            </a:xfrm>
            <a:custGeom>
              <a:avLst/>
              <a:gdLst>
                <a:gd name="connsiteX0" fmla="*/ 0 w 8488"/>
                <a:gd name="connsiteY0" fmla="*/ 0 h 424444"/>
                <a:gd name="connsiteX1" fmla="*/ 0 w 8488"/>
                <a:gd name="connsiteY1" fmla="*/ 424445 h 424444"/>
              </a:gdLst>
              <a:ahLst/>
              <a:cxnLst>
                <a:cxn ang="0">
                  <a:pos x="connsiteX0" y="connsiteY0"/>
                </a:cxn>
                <a:cxn ang="0">
                  <a:pos x="connsiteX1" y="connsiteY1"/>
                </a:cxn>
              </a:cxnLst>
              <a:rect l="l" t="t" r="r" b="b"/>
              <a:pathLst>
                <a:path w="8488" h="424444">
                  <a:moveTo>
                    <a:pt x="0" y="0"/>
                  </a:moveTo>
                  <a:lnTo>
                    <a:pt x="0" y="424445"/>
                  </a:lnTo>
                </a:path>
              </a:pathLst>
            </a:custGeom>
            <a:ln w="25450" cap="flat">
              <a:solidFill>
                <a:srgbClr val="FF0000"/>
              </a:solid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1021902-A0B6-599A-82FF-F66A76043A6C}"/>
                </a:ext>
              </a:extLst>
            </p:cNvPr>
            <p:cNvSpPr/>
            <p:nvPr/>
          </p:nvSpPr>
          <p:spPr>
            <a:xfrm>
              <a:off x="1198888" y="2246970"/>
              <a:ext cx="394054" cy="8488"/>
            </a:xfrm>
            <a:custGeom>
              <a:avLst/>
              <a:gdLst>
                <a:gd name="connsiteX0" fmla="*/ 0 w 394054"/>
                <a:gd name="connsiteY0" fmla="*/ 0 h 8488"/>
                <a:gd name="connsiteX1" fmla="*/ 394054 w 394054"/>
                <a:gd name="connsiteY1" fmla="*/ 0 h 8488"/>
              </a:gdLst>
              <a:ahLst/>
              <a:cxnLst>
                <a:cxn ang="0">
                  <a:pos x="connsiteX0" y="connsiteY0"/>
                </a:cxn>
                <a:cxn ang="0">
                  <a:pos x="connsiteX1" y="connsiteY1"/>
                </a:cxn>
              </a:cxnLst>
              <a:rect l="l" t="t" r="r" b="b"/>
              <a:pathLst>
                <a:path w="394054" h="8488">
                  <a:moveTo>
                    <a:pt x="0" y="0"/>
                  </a:moveTo>
                  <a:lnTo>
                    <a:pt x="394054" y="0"/>
                  </a:lnTo>
                </a:path>
              </a:pathLst>
            </a:custGeom>
            <a:ln w="25450" cap="flat">
              <a:solidFill>
                <a:srgbClr val="FF0000"/>
              </a:solid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9320737-C541-F4C8-CB01-E803FE0C8E48}"/>
                </a:ext>
              </a:extLst>
            </p:cNvPr>
            <p:cNvSpPr/>
            <p:nvPr/>
          </p:nvSpPr>
          <p:spPr>
            <a:xfrm>
              <a:off x="1198888" y="2390942"/>
              <a:ext cx="233104" cy="8488"/>
            </a:xfrm>
            <a:custGeom>
              <a:avLst/>
              <a:gdLst>
                <a:gd name="connsiteX0" fmla="*/ 0 w 233104"/>
                <a:gd name="connsiteY0" fmla="*/ 0 h 8488"/>
                <a:gd name="connsiteX1" fmla="*/ 233105 w 233104"/>
                <a:gd name="connsiteY1" fmla="*/ 0 h 8488"/>
              </a:gdLst>
              <a:ahLst/>
              <a:cxnLst>
                <a:cxn ang="0">
                  <a:pos x="connsiteX0" y="connsiteY0"/>
                </a:cxn>
                <a:cxn ang="0">
                  <a:pos x="connsiteX1" y="connsiteY1"/>
                </a:cxn>
              </a:cxnLst>
              <a:rect l="l" t="t" r="r" b="b"/>
              <a:pathLst>
                <a:path w="233104" h="8488">
                  <a:moveTo>
                    <a:pt x="0" y="0"/>
                  </a:moveTo>
                  <a:lnTo>
                    <a:pt x="233105" y="0"/>
                  </a:lnTo>
                </a:path>
              </a:pathLst>
            </a:custGeom>
            <a:ln w="25450" cap="flat">
              <a:solidFill>
                <a:srgbClr val="FF0000"/>
              </a:solid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2DDAE5D-5ADB-4DB0-B1E8-0DCE0C15679B}"/>
                </a:ext>
              </a:extLst>
            </p:cNvPr>
            <p:cNvSpPr/>
            <p:nvPr/>
          </p:nvSpPr>
          <p:spPr>
            <a:xfrm>
              <a:off x="1278360" y="2108007"/>
              <a:ext cx="107792" cy="420964"/>
            </a:xfrm>
            <a:custGeom>
              <a:avLst/>
              <a:gdLst>
                <a:gd name="connsiteX0" fmla="*/ 103209 w 107792"/>
                <a:gd name="connsiteY0" fmla="*/ 0 h 420964"/>
                <a:gd name="connsiteX1" fmla="*/ 68 w 107792"/>
                <a:gd name="connsiteY1" fmla="*/ 214769 h 420964"/>
                <a:gd name="connsiteX2" fmla="*/ 107793 w 107792"/>
                <a:gd name="connsiteY2" fmla="*/ 420964 h 420964"/>
              </a:gdLst>
              <a:ahLst/>
              <a:cxnLst>
                <a:cxn ang="0">
                  <a:pos x="connsiteX0" y="connsiteY0"/>
                </a:cxn>
                <a:cxn ang="0">
                  <a:pos x="connsiteX1" y="connsiteY1"/>
                </a:cxn>
                <a:cxn ang="0">
                  <a:pos x="connsiteX2" y="connsiteY2"/>
                </a:cxn>
              </a:cxnLst>
              <a:rect l="l" t="t" r="r" b="b"/>
              <a:pathLst>
                <a:path w="107792" h="420964">
                  <a:moveTo>
                    <a:pt x="103209" y="0"/>
                  </a:moveTo>
                  <a:cubicBezTo>
                    <a:pt x="81222" y="17572"/>
                    <a:pt x="-2733" y="92699"/>
                    <a:pt x="68" y="214769"/>
                  </a:cubicBezTo>
                  <a:cubicBezTo>
                    <a:pt x="2955" y="341253"/>
                    <a:pt x="96587" y="412730"/>
                    <a:pt x="107793" y="420964"/>
                  </a:cubicBezTo>
                </a:path>
              </a:pathLst>
            </a:custGeom>
            <a:noFill/>
            <a:ln w="25450" cap="flat">
              <a:solidFill>
                <a:srgbClr val="FF0000"/>
              </a:solid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A5984AA-B3D5-784B-D76B-F189F11DAACF}"/>
                </a:ext>
              </a:extLst>
            </p:cNvPr>
            <p:cNvSpPr/>
            <p:nvPr/>
          </p:nvSpPr>
          <p:spPr>
            <a:xfrm>
              <a:off x="1407205" y="2488819"/>
              <a:ext cx="42274" cy="40152"/>
            </a:xfrm>
            <a:custGeom>
              <a:avLst/>
              <a:gdLst>
                <a:gd name="connsiteX0" fmla="*/ 42275 w 42274"/>
                <a:gd name="connsiteY0" fmla="*/ 0 h 40152"/>
                <a:gd name="connsiteX1" fmla="*/ 39219 w 42274"/>
                <a:gd name="connsiteY1" fmla="*/ 3480 h 40152"/>
                <a:gd name="connsiteX2" fmla="*/ 0 w 42274"/>
                <a:gd name="connsiteY2" fmla="*/ 40152 h 40152"/>
              </a:gdLst>
              <a:ahLst/>
              <a:cxnLst>
                <a:cxn ang="0">
                  <a:pos x="connsiteX0" y="connsiteY0"/>
                </a:cxn>
                <a:cxn ang="0">
                  <a:pos x="connsiteX1" y="connsiteY1"/>
                </a:cxn>
                <a:cxn ang="0">
                  <a:pos x="connsiteX2" y="connsiteY2"/>
                </a:cxn>
              </a:cxnLst>
              <a:rect l="l" t="t" r="r" b="b"/>
              <a:pathLst>
                <a:path w="42274" h="40152">
                  <a:moveTo>
                    <a:pt x="42275" y="0"/>
                  </a:moveTo>
                  <a:cubicBezTo>
                    <a:pt x="41256" y="1188"/>
                    <a:pt x="40237" y="2377"/>
                    <a:pt x="39219" y="3480"/>
                  </a:cubicBezTo>
                  <a:cubicBezTo>
                    <a:pt x="20543" y="24618"/>
                    <a:pt x="4244" y="37012"/>
                    <a:pt x="0" y="40152"/>
                  </a:cubicBezTo>
                </a:path>
              </a:pathLst>
            </a:custGeom>
            <a:noFill/>
            <a:ln w="25450" cap="flat">
              <a:solidFill>
                <a:srgbClr val="FF0000"/>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6E11D928-F65B-6BF5-1730-C95349D55342}"/>
                </a:ext>
              </a:extLst>
            </p:cNvPr>
            <p:cNvSpPr/>
            <p:nvPr/>
          </p:nvSpPr>
          <p:spPr>
            <a:xfrm>
              <a:off x="1410091" y="2106734"/>
              <a:ext cx="104821" cy="233614"/>
            </a:xfrm>
            <a:custGeom>
              <a:avLst/>
              <a:gdLst>
                <a:gd name="connsiteX0" fmla="*/ 0 w 104821"/>
                <a:gd name="connsiteY0" fmla="*/ 0 h 233614"/>
                <a:gd name="connsiteX1" fmla="*/ 104753 w 104821"/>
                <a:gd name="connsiteY1" fmla="*/ 216042 h 233614"/>
                <a:gd name="connsiteX2" fmla="*/ 103734 w 104821"/>
                <a:gd name="connsiteY2" fmla="*/ 233614 h 233614"/>
              </a:gdLst>
              <a:ahLst/>
              <a:cxnLst>
                <a:cxn ang="0">
                  <a:pos x="connsiteX0" y="connsiteY0"/>
                </a:cxn>
                <a:cxn ang="0">
                  <a:pos x="connsiteX1" y="connsiteY1"/>
                </a:cxn>
                <a:cxn ang="0">
                  <a:pos x="connsiteX2" y="connsiteY2"/>
                </a:cxn>
              </a:cxnLst>
              <a:rect l="l" t="t" r="r" b="b"/>
              <a:pathLst>
                <a:path w="104821" h="233614">
                  <a:moveTo>
                    <a:pt x="0" y="0"/>
                  </a:moveTo>
                  <a:cubicBezTo>
                    <a:pt x="19185" y="14940"/>
                    <a:pt x="107639" y="90831"/>
                    <a:pt x="104753" y="216042"/>
                  </a:cubicBezTo>
                  <a:cubicBezTo>
                    <a:pt x="104583" y="222069"/>
                    <a:pt x="104244" y="227927"/>
                    <a:pt x="103734" y="233614"/>
                  </a:cubicBezTo>
                </a:path>
              </a:pathLst>
            </a:custGeom>
            <a:noFill/>
            <a:ln w="25450" cap="flat">
              <a:solidFill>
                <a:srgbClr val="FF0000"/>
              </a:solidFill>
              <a:prstDash val="solid"/>
              <a:miter/>
            </a:ln>
          </p:spPr>
          <p:txBody>
            <a:bodyPr rtlCol="0" anchor="ctr"/>
            <a:lstStyle/>
            <a:p>
              <a:endParaRPr lang="en-US"/>
            </a:p>
          </p:txBody>
        </p:sp>
      </p:grpSp>
      <p:grpSp>
        <p:nvGrpSpPr>
          <p:cNvPr id="44" name="Graphic 1">
            <a:extLst>
              <a:ext uri="{FF2B5EF4-FFF2-40B4-BE49-F238E27FC236}">
                <a16:creationId xmlns:a16="http://schemas.microsoft.com/office/drawing/2014/main" id="{886A3D0B-46C1-EB77-D50E-CE755837E839}"/>
              </a:ext>
            </a:extLst>
          </p:cNvPr>
          <p:cNvGrpSpPr/>
          <p:nvPr/>
        </p:nvGrpSpPr>
        <p:grpSpPr>
          <a:xfrm>
            <a:off x="1425626" y="2477447"/>
            <a:ext cx="186755" cy="186755"/>
            <a:chOff x="1425626" y="2340178"/>
            <a:chExt cx="186755" cy="186755"/>
          </a:xfrm>
          <a:noFill/>
        </p:grpSpPr>
        <p:sp>
          <p:nvSpPr>
            <p:cNvPr id="45" name="Freeform 44">
              <a:extLst>
                <a:ext uri="{FF2B5EF4-FFF2-40B4-BE49-F238E27FC236}">
                  <a16:creationId xmlns:a16="http://schemas.microsoft.com/office/drawing/2014/main" id="{DAF15885-DE20-F259-6CC4-2E5C8860D1B3}"/>
                </a:ext>
              </a:extLst>
            </p:cNvPr>
            <p:cNvSpPr/>
            <p:nvPr/>
          </p:nvSpPr>
          <p:spPr>
            <a:xfrm>
              <a:off x="1472654" y="2399516"/>
              <a:ext cx="86416" cy="73174"/>
            </a:xfrm>
            <a:custGeom>
              <a:avLst/>
              <a:gdLst>
                <a:gd name="connsiteX0" fmla="*/ 0 w 86416"/>
                <a:gd name="connsiteY0" fmla="*/ 47962 h 73174"/>
                <a:gd name="connsiteX1" fmla="*/ 38964 w 86416"/>
                <a:gd name="connsiteY1" fmla="*/ 73174 h 73174"/>
                <a:gd name="connsiteX2" fmla="*/ 86417 w 86416"/>
                <a:gd name="connsiteY2" fmla="*/ 0 h 73174"/>
              </a:gdLst>
              <a:ahLst/>
              <a:cxnLst>
                <a:cxn ang="0">
                  <a:pos x="connsiteX0" y="connsiteY0"/>
                </a:cxn>
                <a:cxn ang="0">
                  <a:pos x="connsiteX1" y="connsiteY1"/>
                </a:cxn>
                <a:cxn ang="0">
                  <a:pos x="connsiteX2" y="connsiteY2"/>
                </a:cxn>
              </a:cxnLst>
              <a:rect l="l" t="t" r="r" b="b"/>
              <a:pathLst>
                <a:path w="86416" h="73174">
                  <a:moveTo>
                    <a:pt x="0" y="47962"/>
                  </a:moveTo>
                  <a:lnTo>
                    <a:pt x="38964" y="73174"/>
                  </a:lnTo>
                  <a:lnTo>
                    <a:pt x="86417" y="0"/>
                  </a:lnTo>
                </a:path>
              </a:pathLst>
            </a:custGeom>
            <a:noFill/>
            <a:ln w="25450" cap="rnd">
              <a:solidFill>
                <a:schemeClr val="tx1"/>
              </a:solidFill>
              <a:prstDash val="solid"/>
              <a:round/>
            </a:ln>
          </p:spPr>
          <p:txBody>
            <a:bodyPr rtlCol="0" anchor="ctr"/>
            <a:lstStyle/>
            <a:p>
              <a:endParaRPr lang="en-US"/>
            </a:p>
          </p:txBody>
        </p:sp>
        <p:sp>
          <p:nvSpPr>
            <p:cNvPr id="48" name="Freeform 47">
              <a:extLst>
                <a:ext uri="{FF2B5EF4-FFF2-40B4-BE49-F238E27FC236}">
                  <a16:creationId xmlns:a16="http://schemas.microsoft.com/office/drawing/2014/main" id="{1061A0D2-9427-5F81-37E2-FBD2CFDD3CEA}"/>
                </a:ext>
              </a:extLst>
            </p:cNvPr>
            <p:cNvSpPr/>
            <p:nvPr/>
          </p:nvSpPr>
          <p:spPr>
            <a:xfrm>
              <a:off x="1425626" y="2340178"/>
              <a:ext cx="186755" cy="186755"/>
            </a:xfrm>
            <a:custGeom>
              <a:avLst/>
              <a:gdLst>
                <a:gd name="connsiteX0" fmla="*/ 186756 w 186755"/>
                <a:gd name="connsiteY0" fmla="*/ 93378 h 186755"/>
                <a:gd name="connsiteX1" fmla="*/ 93378 w 186755"/>
                <a:gd name="connsiteY1" fmla="*/ 186756 h 186755"/>
                <a:gd name="connsiteX2" fmla="*/ 0 w 186755"/>
                <a:gd name="connsiteY2" fmla="*/ 93378 h 186755"/>
                <a:gd name="connsiteX3" fmla="*/ 10272 w 186755"/>
                <a:gd name="connsiteY3" fmla="*/ 50764 h 186755"/>
                <a:gd name="connsiteX4" fmla="*/ 93378 w 186755"/>
                <a:gd name="connsiteY4" fmla="*/ 0 h 186755"/>
                <a:gd name="connsiteX5" fmla="*/ 172409 w 186755"/>
                <a:gd name="connsiteY5" fmla="*/ 43633 h 186755"/>
                <a:gd name="connsiteX6" fmla="*/ 186756 w 186755"/>
                <a:gd name="connsiteY6" fmla="*/ 93378 h 18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755" h="186755">
                  <a:moveTo>
                    <a:pt x="186756" y="93378"/>
                  </a:moveTo>
                  <a:cubicBezTo>
                    <a:pt x="186756" y="144990"/>
                    <a:pt x="144990" y="186756"/>
                    <a:pt x="93378" y="186756"/>
                  </a:cubicBezTo>
                  <a:cubicBezTo>
                    <a:pt x="41765" y="186756"/>
                    <a:pt x="0" y="144990"/>
                    <a:pt x="0" y="93378"/>
                  </a:cubicBezTo>
                  <a:cubicBezTo>
                    <a:pt x="0" y="78013"/>
                    <a:pt x="3735" y="63582"/>
                    <a:pt x="10272" y="50764"/>
                  </a:cubicBezTo>
                  <a:cubicBezTo>
                    <a:pt x="25721" y="20628"/>
                    <a:pt x="57130" y="0"/>
                    <a:pt x="93378" y="0"/>
                  </a:cubicBezTo>
                  <a:cubicBezTo>
                    <a:pt x="126654" y="0"/>
                    <a:pt x="155856" y="17402"/>
                    <a:pt x="172409" y="43633"/>
                  </a:cubicBezTo>
                  <a:cubicBezTo>
                    <a:pt x="181492" y="58064"/>
                    <a:pt x="186756" y="75127"/>
                    <a:pt x="186756" y="93378"/>
                  </a:cubicBezTo>
                  <a:close/>
                </a:path>
              </a:pathLst>
            </a:custGeom>
            <a:noFill/>
            <a:ln w="25450" cap="flat">
              <a:solidFill>
                <a:schemeClr val="tx1"/>
              </a:solidFill>
              <a:prstDash val="solid"/>
              <a:miter/>
            </a:ln>
          </p:spPr>
          <p:txBody>
            <a:bodyPr rtlCol="0" anchor="ctr"/>
            <a:lstStyle/>
            <a:p>
              <a:endParaRPr lang="en-US"/>
            </a:p>
          </p:txBody>
        </p:sp>
      </p:grpSp>
      <p:sp>
        <p:nvSpPr>
          <p:cNvPr id="9" name="Text Placeholder 20">
            <a:extLst>
              <a:ext uri="{FF2B5EF4-FFF2-40B4-BE49-F238E27FC236}">
                <a16:creationId xmlns:a16="http://schemas.microsoft.com/office/drawing/2014/main" id="{618905D7-1965-52F8-7B9E-47388D921B7E}"/>
              </a:ext>
            </a:extLst>
          </p:cNvPr>
          <p:cNvSpPr txBox="1">
            <a:spLocks/>
          </p:cNvSpPr>
          <p:nvPr/>
        </p:nvSpPr>
        <p:spPr>
          <a:xfrm>
            <a:off x="3868608" y="8372124"/>
            <a:ext cx="2970438" cy="1645474"/>
          </a:xfrm>
          <a:prstGeom prst="roundRect">
            <a:avLst>
              <a:gd name="adj" fmla="val 3898"/>
            </a:avLst>
          </a:prstGeom>
          <a:noFill/>
          <a:ln w="25400">
            <a:solidFill>
              <a:schemeClr val="accent1"/>
            </a:solidFill>
          </a:ln>
        </p:spPr>
        <p:txBody>
          <a:bodyPr wrap="square" lIns="90000" tIns="144000" rIns="143999" bIns="143999" anchor="t">
            <a:spAutoFit/>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0"/>
              </a:spcBef>
              <a:spcAft>
                <a:spcPts val="300"/>
              </a:spcAft>
              <a:buClr>
                <a:schemeClr val="dk1"/>
              </a:buClr>
              <a:buSzPts val="1000"/>
              <a:buNone/>
            </a:pPr>
            <a:r>
              <a:rPr lang="en-US" sz="1400" b="1">
                <a:solidFill>
                  <a:schemeClr val="bg1"/>
                </a:solidFill>
                <a:latin typeface="Lato" panose="020F0502020204030203" pitchFamily="34" charset="77"/>
                <a:ea typeface="Lato"/>
                <a:cs typeface="Lato"/>
                <a:sym typeface="Lato"/>
              </a:rPr>
              <a:t>100 events per day on avg.</a:t>
            </a:r>
          </a:p>
          <a:p>
            <a:pPr marL="0" marR="0" lvl="0" indent="0" algn="l" rtl="0">
              <a:lnSpc>
                <a:spcPct val="90000"/>
              </a:lnSpc>
              <a:spcBef>
                <a:spcPts val="0"/>
              </a:spcBef>
              <a:spcAft>
                <a:spcPts val="300"/>
              </a:spcAft>
              <a:buClr>
                <a:schemeClr val="dk1"/>
              </a:buClr>
              <a:buSzPts val="1000"/>
              <a:buNone/>
            </a:pPr>
            <a:r>
              <a:rPr lang="en-US" sz="1400" b="1">
                <a:solidFill>
                  <a:schemeClr val="lt1"/>
                </a:solidFill>
                <a:latin typeface="Lato" panose="020F0502020204030203" pitchFamily="34" charset="77"/>
                <a:ea typeface="Lato"/>
                <a:cs typeface="Lato"/>
                <a:sym typeface="Lato"/>
              </a:rPr>
              <a:t>			</a:t>
            </a:r>
            <a:br>
              <a:rPr lang="en-US" sz="1400">
                <a:solidFill>
                  <a:schemeClr val="lt1"/>
                </a:solidFill>
                <a:latin typeface="Lato" panose="020F0502020204030203" pitchFamily="34" charset="77"/>
                <a:ea typeface="Lato"/>
                <a:cs typeface="Lato"/>
                <a:sym typeface="Lato"/>
              </a:rPr>
            </a:br>
            <a:endParaRPr lang="en-US" sz="1400">
              <a:solidFill>
                <a:schemeClr val="lt1"/>
              </a:solidFill>
              <a:latin typeface="Lato" panose="020F0502020204030203" pitchFamily="34" charset="77"/>
              <a:ea typeface="Lato"/>
              <a:cs typeface="Lato"/>
              <a:sym typeface="Lato"/>
            </a:endParaRPr>
          </a:p>
          <a:p>
            <a:pPr marL="0" marR="0" lvl="0" indent="0" algn="l" rtl="0">
              <a:lnSpc>
                <a:spcPct val="90000"/>
              </a:lnSpc>
              <a:spcBef>
                <a:spcPts val="0"/>
              </a:spcBef>
              <a:spcAft>
                <a:spcPts val="300"/>
              </a:spcAft>
              <a:buClr>
                <a:schemeClr val="dk1"/>
              </a:buClr>
              <a:buSzPts val="1000"/>
              <a:buNone/>
            </a:pPr>
            <a:r>
              <a:rPr lang="en-US" sz="1200">
                <a:solidFill>
                  <a:schemeClr val="lt1"/>
                </a:solidFill>
                <a:latin typeface="Lato" panose="020F0502020204030203" pitchFamily="34" charset="77"/>
                <a:ea typeface="Lato"/>
                <a:cs typeface="Lato"/>
                <a:sym typeface="Lato"/>
              </a:rPr>
              <a:t>The number of requests in total shows the importance of the DNS protocol for the IT infrastructure and the unique vantage point for visibility and security </a:t>
            </a:r>
            <a:endParaRPr lang="en-US" sz="1400">
              <a:solidFill>
                <a:schemeClr val="lt1"/>
              </a:solidFill>
              <a:latin typeface="Lato" panose="020F0502020204030203" pitchFamily="34" charset="77"/>
              <a:ea typeface="Lato"/>
              <a:cs typeface="Lato"/>
              <a:sym typeface="Lato"/>
            </a:endParaRPr>
          </a:p>
        </p:txBody>
      </p:sp>
      <p:sp>
        <p:nvSpPr>
          <p:cNvPr id="35" name="Arrow: Pentagon 107">
            <a:extLst>
              <a:ext uri="{FF2B5EF4-FFF2-40B4-BE49-F238E27FC236}">
                <a16:creationId xmlns:a16="http://schemas.microsoft.com/office/drawing/2014/main" id="{4A94EC3E-C0F5-2D9D-E370-EDFEE42BD45C}"/>
              </a:ext>
            </a:extLst>
          </p:cNvPr>
          <p:cNvSpPr/>
          <p:nvPr/>
        </p:nvSpPr>
        <p:spPr>
          <a:xfrm rot="10800000" flipH="1" flipV="1">
            <a:off x="7612069" y="8121950"/>
            <a:ext cx="4857022" cy="1756177"/>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Use the green box to highlight any interesting percentages or significant volume from any one or more indicator. E.g., security events x % of DNS requests </a:t>
            </a:r>
          </a:p>
        </p:txBody>
      </p:sp>
      <p:sp>
        <p:nvSpPr>
          <p:cNvPr id="25" name="Rounded Rectangle 87">
            <a:extLst>
              <a:ext uri="{FF2B5EF4-FFF2-40B4-BE49-F238E27FC236}">
                <a16:creationId xmlns:a16="http://schemas.microsoft.com/office/drawing/2014/main" id="{6675E721-3CB2-AE07-8A40-40649057A90A}"/>
              </a:ext>
            </a:extLst>
          </p:cNvPr>
          <p:cNvSpPr/>
          <p:nvPr/>
        </p:nvSpPr>
        <p:spPr>
          <a:xfrm rot="2706380">
            <a:off x="6188864" y="8491107"/>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US" sz="1200">
              <a:solidFill>
                <a:schemeClr val="tx1"/>
              </a:solidFill>
              <a:latin typeface="Lato Heavy" panose="020F0502020204030203" pitchFamily="34" charset="0"/>
            </a:endParaRPr>
          </a:p>
        </p:txBody>
      </p:sp>
      <p:pic>
        <p:nvPicPr>
          <p:cNvPr id="40" name="Graphic 39">
            <a:extLst>
              <a:ext uri="{FF2B5EF4-FFF2-40B4-BE49-F238E27FC236}">
                <a16:creationId xmlns:a16="http://schemas.microsoft.com/office/drawing/2014/main" id="{CF509DF8-8C05-6507-F7EC-DF7E6DA92F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5846" y="8500463"/>
            <a:ext cx="486433" cy="486433"/>
          </a:xfrm>
          <a:prstGeom prst="rect">
            <a:avLst/>
          </a:prstGeom>
        </p:spPr>
      </p:pic>
      <p:grpSp>
        <p:nvGrpSpPr>
          <p:cNvPr id="16" name="Graphic 9">
            <a:extLst>
              <a:ext uri="{FF2B5EF4-FFF2-40B4-BE49-F238E27FC236}">
                <a16:creationId xmlns:a16="http://schemas.microsoft.com/office/drawing/2014/main" id="{B79BBC58-B257-AB8F-0C7A-FD09B2E717AC}"/>
              </a:ext>
            </a:extLst>
          </p:cNvPr>
          <p:cNvGrpSpPr/>
          <p:nvPr/>
        </p:nvGrpSpPr>
        <p:grpSpPr>
          <a:xfrm>
            <a:off x="2784753" y="4377894"/>
            <a:ext cx="413855" cy="306550"/>
            <a:chOff x="2784753" y="4240625"/>
            <a:chExt cx="413855" cy="306550"/>
          </a:xfrm>
        </p:grpSpPr>
        <p:sp>
          <p:nvSpPr>
            <p:cNvPr id="18" name="Freeform 17">
              <a:extLst>
                <a:ext uri="{FF2B5EF4-FFF2-40B4-BE49-F238E27FC236}">
                  <a16:creationId xmlns:a16="http://schemas.microsoft.com/office/drawing/2014/main" id="{BF81664F-A21C-2DD3-0CF5-C145CE8C99A5}"/>
                </a:ext>
              </a:extLst>
            </p:cNvPr>
            <p:cNvSpPr/>
            <p:nvPr/>
          </p:nvSpPr>
          <p:spPr>
            <a:xfrm>
              <a:off x="2784753" y="4240625"/>
              <a:ext cx="413855" cy="306550"/>
            </a:xfrm>
            <a:custGeom>
              <a:avLst/>
              <a:gdLst>
                <a:gd name="connsiteX0" fmla="*/ 222526 w 413855"/>
                <a:gd name="connsiteY0" fmla="*/ 306551 h 306550"/>
                <a:gd name="connsiteX1" fmla="*/ 30647 w 413855"/>
                <a:gd name="connsiteY1" fmla="*/ 306551 h 306550"/>
                <a:gd name="connsiteX2" fmla="*/ 0 w 413855"/>
                <a:gd name="connsiteY2" fmla="*/ 275904 h 306550"/>
                <a:gd name="connsiteX3" fmla="*/ 0 w 413855"/>
                <a:gd name="connsiteY3" fmla="*/ 30647 h 306550"/>
                <a:gd name="connsiteX4" fmla="*/ 30647 w 413855"/>
                <a:gd name="connsiteY4" fmla="*/ 0 h 306550"/>
                <a:gd name="connsiteX5" fmla="*/ 383208 w 413855"/>
                <a:gd name="connsiteY5" fmla="*/ 0 h 306550"/>
                <a:gd name="connsiteX6" fmla="*/ 413855 w 413855"/>
                <a:gd name="connsiteY6" fmla="*/ 30647 h 306550"/>
                <a:gd name="connsiteX7" fmla="*/ 413855 w 413855"/>
                <a:gd name="connsiteY7" fmla="*/ 182865 h 30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855" h="306550">
                  <a:moveTo>
                    <a:pt x="222526" y="306551"/>
                  </a:moveTo>
                  <a:lnTo>
                    <a:pt x="30647" y="306551"/>
                  </a:lnTo>
                  <a:cubicBezTo>
                    <a:pt x="13717" y="306551"/>
                    <a:pt x="0" y="292834"/>
                    <a:pt x="0" y="275904"/>
                  </a:cubicBezTo>
                  <a:lnTo>
                    <a:pt x="0" y="30647"/>
                  </a:lnTo>
                  <a:cubicBezTo>
                    <a:pt x="0" y="13717"/>
                    <a:pt x="13717" y="0"/>
                    <a:pt x="30647" y="0"/>
                  </a:cubicBezTo>
                  <a:lnTo>
                    <a:pt x="383208" y="0"/>
                  </a:lnTo>
                  <a:cubicBezTo>
                    <a:pt x="400139" y="0"/>
                    <a:pt x="413855" y="13717"/>
                    <a:pt x="413855" y="30647"/>
                  </a:cubicBezTo>
                  <a:lnTo>
                    <a:pt x="413855" y="182865"/>
                  </a:lnTo>
                </a:path>
              </a:pathLst>
            </a:custGeom>
            <a:noFill/>
            <a:ln w="23217" cap="rnd">
              <a:solidFill>
                <a:srgbClr val="FF0000"/>
              </a:solid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6018318-A176-507E-DDE3-C2CBC3902B66}"/>
                </a:ext>
              </a:extLst>
            </p:cNvPr>
            <p:cNvSpPr/>
            <p:nvPr/>
          </p:nvSpPr>
          <p:spPr>
            <a:xfrm>
              <a:off x="2812736" y="4270723"/>
              <a:ext cx="36212" cy="36212"/>
            </a:xfrm>
            <a:custGeom>
              <a:avLst/>
              <a:gdLst>
                <a:gd name="connsiteX0" fmla="*/ 36212 w 36212"/>
                <a:gd name="connsiteY0" fmla="*/ 18106 h 36212"/>
                <a:gd name="connsiteX1" fmla="*/ 18106 w 36212"/>
                <a:gd name="connsiteY1" fmla="*/ 36212 h 36212"/>
                <a:gd name="connsiteX2" fmla="*/ 0 w 36212"/>
                <a:gd name="connsiteY2" fmla="*/ 18106 h 36212"/>
                <a:gd name="connsiteX3" fmla="*/ 18106 w 36212"/>
                <a:gd name="connsiteY3" fmla="*/ 0 h 36212"/>
                <a:gd name="connsiteX4" fmla="*/ 36212 w 36212"/>
                <a:gd name="connsiteY4" fmla="*/ 18106 h 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2" h="36212">
                  <a:moveTo>
                    <a:pt x="36212" y="18106"/>
                  </a:moveTo>
                  <a:cubicBezTo>
                    <a:pt x="36212" y="28106"/>
                    <a:pt x="28106" y="36212"/>
                    <a:pt x="18106" y="36212"/>
                  </a:cubicBezTo>
                  <a:cubicBezTo>
                    <a:pt x="8106" y="36212"/>
                    <a:pt x="0" y="28106"/>
                    <a:pt x="0" y="18106"/>
                  </a:cubicBezTo>
                  <a:cubicBezTo>
                    <a:pt x="0" y="8106"/>
                    <a:pt x="8106" y="0"/>
                    <a:pt x="18106" y="0"/>
                  </a:cubicBezTo>
                  <a:cubicBezTo>
                    <a:pt x="28106" y="0"/>
                    <a:pt x="36212" y="8106"/>
                    <a:pt x="36212" y="18106"/>
                  </a:cubicBezTo>
                  <a:close/>
                </a:path>
              </a:pathLst>
            </a:custGeom>
            <a:solidFill>
              <a:srgbClr val="FF0000"/>
            </a:solidFill>
            <a:ln w="7739"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6E03885-E498-B106-6172-321A9A4C49B7}"/>
                </a:ext>
              </a:extLst>
            </p:cNvPr>
            <p:cNvSpPr/>
            <p:nvPr/>
          </p:nvSpPr>
          <p:spPr>
            <a:xfrm>
              <a:off x="2861567" y="4270723"/>
              <a:ext cx="36212" cy="36212"/>
            </a:xfrm>
            <a:custGeom>
              <a:avLst/>
              <a:gdLst>
                <a:gd name="connsiteX0" fmla="*/ 36212 w 36212"/>
                <a:gd name="connsiteY0" fmla="*/ 18106 h 36212"/>
                <a:gd name="connsiteX1" fmla="*/ 18106 w 36212"/>
                <a:gd name="connsiteY1" fmla="*/ 36212 h 36212"/>
                <a:gd name="connsiteX2" fmla="*/ 0 w 36212"/>
                <a:gd name="connsiteY2" fmla="*/ 18106 h 36212"/>
                <a:gd name="connsiteX3" fmla="*/ 18106 w 36212"/>
                <a:gd name="connsiteY3" fmla="*/ 0 h 36212"/>
                <a:gd name="connsiteX4" fmla="*/ 36212 w 36212"/>
                <a:gd name="connsiteY4" fmla="*/ 18106 h 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2" h="36212">
                  <a:moveTo>
                    <a:pt x="36212" y="18106"/>
                  </a:moveTo>
                  <a:cubicBezTo>
                    <a:pt x="36212" y="28106"/>
                    <a:pt x="28106" y="36212"/>
                    <a:pt x="18106" y="36212"/>
                  </a:cubicBezTo>
                  <a:cubicBezTo>
                    <a:pt x="8106" y="36212"/>
                    <a:pt x="0" y="28106"/>
                    <a:pt x="0" y="18106"/>
                  </a:cubicBezTo>
                  <a:cubicBezTo>
                    <a:pt x="0" y="8106"/>
                    <a:pt x="8106" y="0"/>
                    <a:pt x="18106" y="0"/>
                  </a:cubicBezTo>
                  <a:cubicBezTo>
                    <a:pt x="28106" y="0"/>
                    <a:pt x="36212" y="8106"/>
                    <a:pt x="36212" y="18106"/>
                  </a:cubicBezTo>
                  <a:close/>
                </a:path>
              </a:pathLst>
            </a:custGeom>
            <a:solidFill>
              <a:srgbClr val="FF0000"/>
            </a:solidFill>
            <a:ln w="7739"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73B7C35-50A4-F0F5-DD02-77E83ADDEF4B}"/>
                </a:ext>
              </a:extLst>
            </p:cNvPr>
            <p:cNvSpPr/>
            <p:nvPr/>
          </p:nvSpPr>
          <p:spPr>
            <a:xfrm>
              <a:off x="2910399" y="4270723"/>
              <a:ext cx="36212" cy="36212"/>
            </a:xfrm>
            <a:custGeom>
              <a:avLst/>
              <a:gdLst>
                <a:gd name="connsiteX0" fmla="*/ 36212 w 36212"/>
                <a:gd name="connsiteY0" fmla="*/ 18106 h 36212"/>
                <a:gd name="connsiteX1" fmla="*/ 18106 w 36212"/>
                <a:gd name="connsiteY1" fmla="*/ 36212 h 36212"/>
                <a:gd name="connsiteX2" fmla="*/ 0 w 36212"/>
                <a:gd name="connsiteY2" fmla="*/ 18106 h 36212"/>
                <a:gd name="connsiteX3" fmla="*/ 18106 w 36212"/>
                <a:gd name="connsiteY3" fmla="*/ 0 h 36212"/>
                <a:gd name="connsiteX4" fmla="*/ 36212 w 36212"/>
                <a:gd name="connsiteY4" fmla="*/ 18106 h 3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2" h="36212">
                  <a:moveTo>
                    <a:pt x="36212" y="18106"/>
                  </a:moveTo>
                  <a:cubicBezTo>
                    <a:pt x="36212" y="28106"/>
                    <a:pt x="28106" y="36212"/>
                    <a:pt x="18106" y="36212"/>
                  </a:cubicBezTo>
                  <a:cubicBezTo>
                    <a:pt x="8106" y="36212"/>
                    <a:pt x="0" y="28106"/>
                    <a:pt x="0" y="18106"/>
                  </a:cubicBezTo>
                  <a:cubicBezTo>
                    <a:pt x="0" y="8106"/>
                    <a:pt x="8106" y="0"/>
                    <a:pt x="18106" y="0"/>
                  </a:cubicBezTo>
                  <a:cubicBezTo>
                    <a:pt x="28106" y="0"/>
                    <a:pt x="36212" y="8106"/>
                    <a:pt x="36212" y="18106"/>
                  </a:cubicBezTo>
                  <a:close/>
                </a:path>
              </a:pathLst>
            </a:custGeom>
            <a:solidFill>
              <a:srgbClr val="FF0000"/>
            </a:solidFill>
            <a:ln w="7739"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A0C81E7-0E6B-D6A1-CAF3-5E8723C6D238}"/>
                </a:ext>
              </a:extLst>
            </p:cNvPr>
            <p:cNvSpPr/>
            <p:nvPr/>
          </p:nvSpPr>
          <p:spPr>
            <a:xfrm>
              <a:off x="2795413" y="4331861"/>
              <a:ext cx="403195" cy="7838"/>
            </a:xfrm>
            <a:custGeom>
              <a:avLst/>
              <a:gdLst>
                <a:gd name="connsiteX0" fmla="*/ 403196 w 403195"/>
                <a:gd name="connsiteY0" fmla="*/ 0 h 7838"/>
                <a:gd name="connsiteX1" fmla="*/ 0 w 403195"/>
                <a:gd name="connsiteY1" fmla="*/ 0 h 7838"/>
              </a:gdLst>
              <a:ahLst/>
              <a:cxnLst>
                <a:cxn ang="0">
                  <a:pos x="connsiteX0" y="connsiteY0"/>
                </a:cxn>
                <a:cxn ang="0">
                  <a:pos x="connsiteX1" y="connsiteY1"/>
                </a:cxn>
              </a:cxnLst>
              <a:rect l="l" t="t" r="r" b="b"/>
              <a:pathLst>
                <a:path w="403195" h="7838">
                  <a:moveTo>
                    <a:pt x="403196" y="0"/>
                  </a:moveTo>
                  <a:lnTo>
                    <a:pt x="0" y="0"/>
                  </a:lnTo>
                </a:path>
              </a:pathLst>
            </a:custGeom>
            <a:ln w="23217" cap="rnd">
              <a:solidFill>
                <a:srgbClr val="FF0000"/>
              </a:solidFill>
              <a:prstDash val="solid"/>
              <a:miter/>
            </a:ln>
          </p:spPr>
          <p:txBody>
            <a:bodyPr rtlCol="0" anchor="ctr"/>
            <a:lstStyle/>
            <a:p>
              <a:endParaRPr lang="en-US"/>
            </a:p>
          </p:txBody>
        </p:sp>
      </p:grpSp>
      <p:sp>
        <p:nvSpPr>
          <p:cNvPr id="36" name="Freeform 35">
            <a:extLst>
              <a:ext uri="{FF2B5EF4-FFF2-40B4-BE49-F238E27FC236}">
                <a16:creationId xmlns:a16="http://schemas.microsoft.com/office/drawing/2014/main" id="{911BEF4C-2B58-F46E-1B62-118C7B39F4AF}"/>
              </a:ext>
            </a:extLst>
          </p:cNvPr>
          <p:cNvSpPr/>
          <p:nvPr/>
        </p:nvSpPr>
        <p:spPr>
          <a:xfrm>
            <a:off x="3048743" y="4587957"/>
            <a:ext cx="172439" cy="172439"/>
          </a:xfrm>
          <a:custGeom>
            <a:avLst/>
            <a:gdLst>
              <a:gd name="connsiteX0" fmla="*/ 172440 w 172439"/>
              <a:gd name="connsiteY0" fmla="*/ 86220 h 172439"/>
              <a:gd name="connsiteX1" fmla="*/ 86220 w 172439"/>
              <a:gd name="connsiteY1" fmla="*/ 172440 h 172439"/>
              <a:gd name="connsiteX2" fmla="*/ 0 w 172439"/>
              <a:gd name="connsiteY2" fmla="*/ 86220 h 172439"/>
              <a:gd name="connsiteX3" fmla="*/ 86220 w 172439"/>
              <a:gd name="connsiteY3" fmla="*/ 0 h 172439"/>
              <a:gd name="connsiteX4" fmla="*/ 172440 w 172439"/>
              <a:gd name="connsiteY4" fmla="*/ 86220 h 172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39" h="172439">
                <a:moveTo>
                  <a:pt x="172440" y="86220"/>
                </a:moveTo>
                <a:cubicBezTo>
                  <a:pt x="172440" y="133838"/>
                  <a:pt x="133838" y="172440"/>
                  <a:pt x="86220" y="172440"/>
                </a:cubicBezTo>
                <a:cubicBezTo>
                  <a:pt x="38602" y="172440"/>
                  <a:pt x="0" y="133838"/>
                  <a:pt x="0" y="86220"/>
                </a:cubicBezTo>
                <a:cubicBezTo>
                  <a:pt x="0" y="38602"/>
                  <a:pt x="38602" y="0"/>
                  <a:pt x="86220" y="0"/>
                </a:cubicBezTo>
                <a:cubicBezTo>
                  <a:pt x="133838" y="0"/>
                  <a:pt x="172440" y="38602"/>
                  <a:pt x="172440" y="86220"/>
                </a:cubicBezTo>
                <a:close/>
              </a:path>
            </a:pathLst>
          </a:custGeom>
          <a:noFill/>
          <a:ln w="23217" cap="flat">
            <a:solidFill>
              <a:schemeClr val="tx1"/>
            </a:solidFill>
            <a:prstDash val="solid"/>
            <a:miter/>
          </a:ln>
        </p:spPr>
        <p:txBody>
          <a:bodyPr rtlCol="0" anchor="ctr"/>
          <a:lstStyle/>
          <a:p>
            <a:endParaRPr lang="en-US"/>
          </a:p>
        </p:txBody>
      </p:sp>
      <p:grpSp>
        <p:nvGrpSpPr>
          <p:cNvPr id="37" name="Graphic 9">
            <a:extLst>
              <a:ext uri="{FF2B5EF4-FFF2-40B4-BE49-F238E27FC236}">
                <a16:creationId xmlns:a16="http://schemas.microsoft.com/office/drawing/2014/main" id="{254BEC02-3003-DFE1-3604-B6221867856C}"/>
              </a:ext>
            </a:extLst>
          </p:cNvPr>
          <p:cNvGrpSpPr/>
          <p:nvPr/>
        </p:nvGrpSpPr>
        <p:grpSpPr>
          <a:xfrm>
            <a:off x="3109175" y="4633888"/>
            <a:ext cx="51653" cy="80576"/>
            <a:chOff x="3109175" y="4496619"/>
            <a:chExt cx="51653" cy="80576"/>
          </a:xfrm>
          <a:noFill/>
        </p:grpSpPr>
        <p:sp>
          <p:nvSpPr>
            <p:cNvPr id="38" name="Freeform 37">
              <a:extLst>
                <a:ext uri="{FF2B5EF4-FFF2-40B4-BE49-F238E27FC236}">
                  <a16:creationId xmlns:a16="http://schemas.microsoft.com/office/drawing/2014/main" id="{35BB9D76-63C7-65BC-38BF-43FD873B2E47}"/>
                </a:ext>
              </a:extLst>
            </p:cNvPr>
            <p:cNvSpPr/>
            <p:nvPr/>
          </p:nvSpPr>
          <p:spPr>
            <a:xfrm>
              <a:off x="3134728" y="4496619"/>
              <a:ext cx="7838" cy="76343"/>
            </a:xfrm>
            <a:custGeom>
              <a:avLst/>
              <a:gdLst>
                <a:gd name="connsiteX0" fmla="*/ 0 w 7838"/>
                <a:gd name="connsiteY0" fmla="*/ 0 h 76343"/>
                <a:gd name="connsiteX1" fmla="*/ 0 w 7838"/>
                <a:gd name="connsiteY1" fmla="*/ 76344 h 76343"/>
              </a:gdLst>
              <a:ahLst/>
              <a:cxnLst>
                <a:cxn ang="0">
                  <a:pos x="connsiteX0" y="connsiteY0"/>
                </a:cxn>
                <a:cxn ang="0">
                  <a:pos x="connsiteX1" y="connsiteY1"/>
                </a:cxn>
              </a:cxnLst>
              <a:rect l="l" t="t" r="r" b="b"/>
              <a:pathLst>
                <a:path w="7838" h="76343">
                  <a:moveTo>
                    <a:pt x="0" y="0"/>
                  </a:moveTo>
                  <a:lnTo>
                    <a:pt x="0" y="76344"/>
                  </a:lnTo>
                </a:path>
              </a:pathLst>
            </a:custGeom>
            <a:ln w="23217" cap="rnd">
              <a:solidFill>
                <a:schemeClr val="tx1"/>
              </a:solidFill>
              <a:prstDash val="solid"/>
              <a:round/>
            </a:ln>
          </p:spPr>
          <p:txBody>
            <a:bodyPr rtlCol="0" anchor="ctr"/>
            <a:lstStyle/>
            <a:p>
              <a:endParaRPr lang="en-US"/>
            </a:p>
          </p:txBody>
        </p:sp>
        <p:sp>
          <p:nvSpPr>
            <p:cNvPr id="39" name="Freeform 38">
              <a:extLst>
                <a:ext uri="{FF2B5EF4-FFF2-40B4-BE49-F238E27FC236}">
                  <a16:creationId xmlns:a16="http://schemas.microsoft.com/office/drawing/2014/main" id="{4F30DB7A-F88F-0FFA-C26D-A978A2156ED6}"/>
                </a:ext>
              </a:extLst>
            </p:cNvPr>
            <p:cNvSpPr/>
            <p:nvPr/>
          </p:nvSpPr>
          <p:spPr>
            <a:xfrm>
              <a:off x="3109175" y="4549527"/>
              <a:ext cx="51653" cy="27668"/>
            </a:xfrm>
            <a:custGeom>
              <a:avLst/>
              <a:gdLst>
                <a:gd name="connsiteX0" fmla="*/ 51654 w 51653"/>
                <a:gd name="connsiteY0" fmla="*/ 0 h 27668"/>
                <a:gd name="connsiteX1" fmla="*/ 25788 w 51653"/>
                <a:gd name="connsiteY1" fmla="*/ 27669 h 27668"/>
                <a:gd name="connsiteX2" fmla="*/ 0 w 51653"/>
                <a:gd name="connsiteY2" fmla="*/ 0 h 27668"/>
              </a:gdLst>
              <a:ahLst/>
              <a:cxnLst>
                <a:cxn ang="0">
                  <a:pos x="connsiteX0" y="connsiteY0"/>
                </a:cxn>
                <a:cxn ang="0">
                  <a:pos x="connsiteX1" y="connsiteY1"/>
                </a:cxn>
                <a:cxn ang="0">
                  <a:pos x="connsiteX2" y="connsiteY2"/>
                </a:cxn>
              </a:cxnLst>
              <a:rect l="l" t="t" r="r" b="b"/>
              <a:pathLst>
                <a:path w="51653" h="27668">
                  <a:moveTo>
                    <a:pt x="51654" y="0"/>
                  </a:moveTo>
                  <a:lnTo>
                    <a:pt x="25788" y="27669"/>
                  </a:lnTo>
                  <a:lnTo>
                    <a:pt x="0" y="0"/>
                  </a:lnTo>
                </a:path>
              </a:pathLst>
            </a:custGeom>
            <a:noFill/>
            <a:ln w="23217" cap="rnd">
              <a:solidFill>
                <a:schemeClr val="tx1"/>
              </a:solidFill>
              <a:prstDash val="solid"/>
              <a:round/>
            </a:ln>
          </p:spPr>
          <p:txBody>
            <a:bodyPr rtlCol="0" anchor="ctr"/>
            <a:lstStyle/>
            <a:p>
              <a:endParaRPr lang="en-US"/>
            </a:p>
          </p:txBody>
        </p:sp>
      </p:grpSp>
      <p:sp>
        <p:nvSpPr>
          <p:cNvPr id="112" name="Freeform 111">
            <a:extLst>
              <a:ext uri="{FF2B5EF4-FFF2-40B4-BE49-F238E27FC236}">
                <a16:creationId xmlns:a16="http://schemas.microsoft.com/office/drawing/2014/main" id="{0E362C3A-D2C3-D7F5-4C56-454FFAF93B07}"/>
              </a:ext>
            </a:extLst>
          </p:cNvPr>
          <p:cNvSpPr/>
          <p:nvPr/>
        </p:nvSpPr>
        <p:spPr>
          <a:xfrm>
            <a:off x="4467374" y="4411038"/>
            <a:ext cx="247894" cy="247894"/>
          </a:xfrm>
          <a:custGeom>
            <a:avLst/>
            <a:gdLst>
              <a:gd name="connsiteX0" fmla="*/ 247894 w 247894"/>
              <a:gd name="connsiteY0" fmla="*/ 123947 h 247894"/>
              <a:gd name="connsiteX1" fmla="*/ 231289 w 247894"/>
              <a:gd name="connsiteY1" fmla="*/ 185960 h 247894"/>
              <a:gd name="connsiteX2" fmla="*/ 123947 w 247894"/>
              <a:gd name="connsiteY2" fmla="*/ 247894 h 247894"/>
              <a:gd name="connsiteX3" fmla="*/ 16605 w 247894"/>
              <a:gd name="connsiteY3" fmla="*/ 185960 h 247894"/>
              <a:gd name="connsiteX4" fmla="*/ 0 w 247894"/>
              <a:gd name="connsiteY4" fmla="*/ 123947 h 247894"/>
              <a:gd name="connsiteX5" fmla="*/ 16605 w 247894"/>
              <a:gd name="connsiteY5" fmla="*/ 61934 h 247894"/>
              <a:gd name="connsiteX6" fmla="*/ 123947 w 247894"/>
              <a:gd name="connsiteY6" fmla="*/ 0 h 247894"/>
              <a:gd name="connsiteX7" fmla="*/ 231289 w 247894"/>
              <a:gd name="connsiteY7" fmla="*/ 61934 h 247894"/>
              <a:gd name="connsiteX8" fmla="*/ 247894 w 247894"/>
              <a:gd name="connsiteY8" fmla="*/ 123947 h 24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94" h="247894">
                <a:moveTo>
                  <a:pt x="247894" y="123947"/>
                </a:moveTo>
                <a:cubicBezTo>
                  <a:pt x="247894" y="146533"/>
                  <a:pt x="241835" y="167702"/>
                  <a:pt x="231289" y="185960"/>
                </a:cubicBezTo>
                <a:cubicBezTo>
                  <a:pt x="209884" y="223026"/>
                  <a:pt x="169827" y="247894"/>
                  <a:pt x="123947" y="247894"/>
                </a:cubicBezTo>
                <a:cubicBezTo>
                  <a:pt x="78067" y="247894"/>
                  <a:pt x="38010" y="222947"/>
                  <a:pt x="16605" y="185960"/>
                </a:cubicBezTo>
                <a:cubicBezTo>
                  <a:pt x="6060" y="167702"/>
                  <a:pt x="0" y="146533"/>
                  <a:pt x="0" y="123947"/>
                </a:cubicBezTo>
                <a:cubicBezTo>
                  <a:pt x="0" y="101361"/>
                  <a:pt x="6060" y="80192"/>
                  <a:pt x="16605" y="61934"/>
                </a:cubicBezTo>
                <a:cubicBezTo>
                  <a:pt x="38010" y="24868"/>
                  <a:pt x="78067" y="0"/>
                  <a:pt x="123947" y="0"/>
                </a:cubicBezTo>
                <a:cubicBezTo>
                  <a:pt x="169827" y="0"/>
                  <a:pt x="209884" y="24947"/>
                  <a:pt x="231289" y="61934"/>
                </a:cubicBezTo>
                <a:cubicBezTo>
                  <a:pt x="241835" y="80192"/>
                  <a:pt x="247894" y="101361"/>
                  <a:pt x="247894" y="123947"/>
                </a:cubicBezTo>
                <a:close/>
              </a:path>
            </a:pathLst>
          </a:custGeom>
          <a:noFill/>
          <a:ln w="23217" cap="flat">
            <a:solidFill>
              <a:srgbClr val="FF0000"/>
            </a:solid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483D36B7-C582-BCDB-FBB1-C22019C1549C}"/>
              </a:ext>
            </a:extLst>
          </p:cNvPr>
          <p:cNvSpPr/>
          <p:nvPr/>
        </p:nvSpPr>
        <p:spPr>
          <a:xfrm>
            <a:off x="4406857" y="4350521"/>
            <a:ext cx="368929" cy="368929"/>
          </a:xfrm>
          <a:custGeom>
            <a:avLst/>
            <a:gdLst>
              <a:gd name="connsiteX0" fmla="*/ 368929 w 368929"/>
              <a:gd name="connsiteY0" fmla="*/ 184465 h 368929"/>
              <a:gd name="connsiteX1" fmla="*/ 344219 w 368929"/>
              <a:gd name="connsiteY1" fmla="*/ 276697 h 368929"/>
              <a:gd name="connsiteX2" fmla="*/ 184465 w 368929"/>
              <a:gd name="connsiteY2" fmla="*/ 368929 h 368929"/>
              <a:gd name="connsiteX3" fmla="*/ 24711 w 368929"/>
              <a:gd name="connsiteY3" fmla="*/ 276697 h 368929"/>
              <a:gd name="connsiteX4" fmla="*/ 0 w 368929"/>
              <a:gd name="connsiteY4" fmla="*/ 184465 h 368929"/>
              <a:gd name="connsiteX5" fmla="*/ 24711 w 368929"/>
              <a:gd name="connsiteY5" fmla="*/ 92232 h 368929"/>
              <a:gd name="connsiteX6" fmla="*/ 184465 w 368929"/>
              <a:gd name="connsiteY6" fmla="*/ 0 h 368929"/>
              <a:gd name="connsiteX7" fmla="*/ 344219 w 368929"/>
              <a:gd name="connsiteY7" fmla="*/ 92232 h 368929"/>
              <a:gd name="connsiteX8" fmla="*/ 368929 w 368929"/>
              <a:gd name="connsiteY8" fmla="*/ 184465 h 36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929" h="368929">
                <a:moveTo>
                  <a:pt x="368929" y="184465"/>
                </a:moveTo>
                <a:cubicBezTo>
                  <a:pt x="368929" y="218068"/>
                  <a:pt x="359958" y="249547"/>
                  <a:pt x="344219" y="276697"/>
                </a:cubicBezTo>
                <a:cubicBezTo>
                  <a:pt x="312347" y="331785"/>
                  <a:pt x="252695" y="368929"/>
                  <a:pt x="184465" y="368929"/>
                </a:cubicBezTo>
                <a:cubicBezTo>
                  <a:pt x="116235" y="368929"/>
                  <a:pt x="56583" y="331863"/>
                  <a:pt x="24711" y="276697"/>
                </a:cubicBezTo>
                <a:cubicBezTo>
                  <a:pt x="8971" y="249547"/>
                  <a:pt x="0" y="218068"/>
                  <a:pt x="0" y="184465"/>
                </a:cubicBezTo>
                <a:cubicBezTo>
                  <a:pt x="0" y="150861"/>
                  <a:pt x="8971" y="119383"/>
                  <a:pt x="24711" y="92232"/>
                </a:cubicBezTo>
                <a:cubicBezTo>
                  <a:pt x="56583" y="37145"/>
                  <a:pt x="116235" y="0"/>
                  <a:pt x="184465" y="0"/>
                </a:cubicBezTo>
                <a:cubicBezTo>
                  <a:pt x="252695" y="0"/>
                  <a:pt x="312347" y="37066"/>
                  <a:pt x="344219" y="92232"/>
                </a:cubicBezTo>
                <a:cubicBezTo>
                  <a:pt x="359958" y="119383"/>
                  <a:pt x="368929" y="150861"/>
                  <a:pt x="368929" y="184465"/>
                </a:cubicBezTo>
                <a:close/>
              </a:path>
            </a:pathLst>
          </a:custGeom>
          <a:noFill/>
          <a:ln w="23217" cap="flat">
            <a:solidFill>
              <a:srgbClr val="FF0000"/>
            </a:solid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59C014DC-2674-A6A3-0B46-AB31810C6246}"/>
              </a:ext>
            </a:extLst>
          </p:cNvPr>
          <p:cNvSpPr/>
          <p:nvPr/>
        </p:nvSpPr>
        <p:spPr>
          <a:xfrm>
            <a:off x="4591715" y="4311881"/>
            <a:ext cx="7869" cy="133390"/>
          </a:xfrm>
          <a:custGeom>
            <a:avLst/>
            <a:gdLst>
              <a:gd name="connsiteX0" fmla="*/ 0 w 7869"/>
              <a:gd name="connsiteY0" fmla="*/ 0 h 133390"/>
              <a:gd name="connsiteX1" fmla="*/ 0 w 7869"/>
              <a:gd name="connsiteY1" fmla="*/ 133391 h 133390"/>
            </a:gdLst>
            <a:ahLst/>
            <a:cxnLst>
              <a:cxn ang="0">
                <a:pos x="connsiteX0" y="connsiteY0"/>
              </a:cxn>
              <a:cxn ang="0">
                <a:pos x="connsiteX1" y="connsiteY1"/>
              </a:cxn>
            </a:cxnLst>
            <a:rect l="l" t="t" r="r" b="b"/>
            <a:pathLst>
              <a:path w="7869" h="133390">
                <a:moveTo>
                  <a:pt x="0" y="0"/>
                </a:moveTo>
                <a:lnTo>
                  <a:pt x="0" y="133391"/>
                </a:lnTo>
              </a:path>
            </a:pathLst>
          </a:custGeom>
          <a:ln w="23217" cap="rnd">
            <a:solidFill>
              <a:schemeClr val="tx1"/>
            </a:solid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C3DE4BB7-053E-510A-AC2F-13FC84BEA2B1}"/>
              </a:ext>
            </a:extLst>
          </p:cNvPr>
          <p:cNvSpPr/>
          <p:nvPr/>
        </p:nvSpPr>
        <p:spPr>
          <a:xfrm>
            <a:off x="4368217" y="4534592"/>
            <a:ext cx="133390" cy="7869"/>
          </a:xfrm>
          <a:custGeom>
            <a:avLst/>
            <a:gdLst>
              <a:gd name="connsiteX0" fmla="*/ 0 w 133390"/>
              <a:gd name="connsiteY0" fmla="*/ 0 h 7869"/>
              <a:gd name="connsiteX1" fmla="*/ 133391 w 133390"/>
              <a:gd name="connsiteY1" fmla="*/ 0 h 7869"/>
            </a:gdLst>
            <a:ahLst/>
            <a:cxnLst>
              <a:cxn ang="0">
                <a:pos x="connsiteX0" y="connsiteY0"/>
              </a:cxn>
              <a:cxn ang="0">
                <a:pos x="connsiteX1" y="connsiteY1"/>
              </a:cxn>
            </a:cxnLst>
            <a:rect l="l" t="t" r="r" b="b"/>
            <a:pathLst>
              <a:path w="133390" h="7869">
                <a:moveTo>
                  <a:pt x="0" y="0"/>
                </a:moveTo>
                <a:lnTo>
                  <a:pt x="133391" y="0"/>
                </a:lnTo>
              </a:path>
            </a:pathLst>
          </a:custGeom>
          <a:ln w="23217" cap="rnd">
            <a:solidFill>
              <a:schemeClr val="tx1"/>
            </a:solid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C0961AB5-9F0E-1267-40A0-332C098EA536}"/>
              </a:ext>
            </a:extLst>
          </p:cNvPr>
          <p:cNvSpPr/>
          <p:nvPr/>
        </p:nvSpPr>
        <p:spPr>
          <a:xfrm>
            <a:off x="4590928" y="4624700"/>
            <a:ext cx="7869" cy="133390"/>
          </a:xfrm>
          <a:custGeom>
            <a:avLst/>
            <a:gdLst>
              <a:gd name="connsiteX0" fmla="*/ 0 w 7869"/>
              <a:gd name="connsiteY0" fmla="*/ 133391 h 133390"/>
              <a:gd name="connsiteX1" fmla="*/ 0 w 7869"/>
              <a:gd name="connsiteY1" fmla="*/ 0 h 133390"/>
            </a:gdLst>
            <a:ahLst/>
            <a:cxnLst>
              <a:cxn ang="0">
                <a:pos x="connsiteX0" y="connsiteY0"/>
              </a:cxn>
              <a:cxn ang="0">
                <a:pos x="connsiteX1" y="connsiteY1"/>
              </a:cxn>
            </a:cxnLst>
            <a:rect l="l" t="t" r="r" b="b"/>
            <a:pathLst>
              <a:path w="7869" h="133390">
                <a:moveTo>
                  <a:pt x="0" y="133391"/>
                </a:moveTo>
                <a:lnTo>
                  <a:pt x="0" y="0"/>
                </a:lnTo>
              </a:path>
            </a:pathLst>
          </a:custGeom>
          <a:ln w="23217" cap="rnd">
            <a:solidFill>
              <a:schemeClr val="tx1"/>
            </a:solid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DB0F1046-6856-373E-086A-920B69C32FD4}"/>
              </a:ext>
            </a:extLst>
          </p:cNvPr>
          <p:cNvSpPr/>
          <p:nvPr/>
        </p:nvSpPr>
        <p:spPr>
          <a:xfrm>
            <a:off x="4681036" y="4535379"/>
            <a:ext cx="133390" cy="7869"/>
          </a:xfrm>
          <a:custGeom>
            <a:avLst/>
            <a:gdLst>
              <a:gd name="connsiteX0" fmla="*/ 133391 w 133390"/>
              <a:gd name="connsiteY0" fmla="*/ 0 h 7869"/>
              <a:gd name="connsiteX1" fmla="*/ 0 w 133390"/>
              <a:gd name="connsiteY1" fmla="*/ 0 h 7869"/>
            </a:gdLst>
            <a:ahLst/>
            <a:cxnLst>
              <a:cxn ang="0">
                <a:pos x="connsiteX0" y="connsiteY0"/>
              </a:cxn>
              <a:cxn ang="0">
                <a:pos x="connsiteX1" y="connsiteY1"/>
              </a:cxn>
            </a:cxnLst>
            <a:rect l="l" t="t" r="r" b="b"/>
            <a:pathLst>
              <a:path w="133390" h="7869">
                <a:moveTo>
                  <a:pt x="133391" y="0"/>
                </a:moveTo>
                <a:lnTo>
                  <a:pt x="0" y="0"/>
                </a:lnTo>
              </a:path>
            </a:pathLst>
          </a:custGeom>
          <a:ln w="23217" cap="rnd">
            <a:solidFill>
              <a:schemeClr val="tx1"/>
            </a:solid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4769DDC2-D5BE-2BA2-812B-7CA0B8659ADC}"/>
              </a:ext>
            </a:extLst>
          </p:cNvPr>
          <p:cNvSpPr/>
          <p:nvPr/>
        </p:nvSpPr>
        <p:spPr>
          <a:xfrm>
            <a:off x="4565745" y="4509409"/>
            <a:ext cx="51152" cy="51152"/>
          </a:xfrm>
          <a:custGeom>
            <a:avLst/>
            <a:gdLst>
              <a:gd name="connsiteX0" fmla="*/ 51153 w 51152"/>
              <a:gd name="connsiteY0" fmla="*/ 25576 h 51152"/>
              <a:gd name="connsiteX1" fmla="*/ 25576 w 51152"/>
              <a:gd name="connsiteY1" fmla="*/ 51153 h 51152"/>
              <a:gd name="connsiteX2" fmla="*/ 0 w 51152"/>
              <a:gd name="connsiteY2" fmla="*/ 25576 h 51152"/>
              <a:gd name="connsiteX3" fmla="*/ 25576 w 51152"/>
              <a:gd name="connsiteY3" fmla="*/ 0 h 51152"/>
              <a:gd name="connsiteX4" fmla="*/ 51153 w 51152"/>
              <a:gd name="connsiteY4" fmla="*/ 25576 h 5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52" h="51152">
                <a:moveTo>
                  <a:pt x="51153" y="25576"/>
                </a:moveTo>
                <a:cubicBezTo>
                  <a:pt x="51153" y="39702"/>
                  <a:pt x="39702" y="51153"/>
                  <a:pt x="25576" y="51153"/>
                </a:cubicBezTo>
                <a:cubicBezTo>
                  <a:pt x="11451" y="51153"/>
                  <a:pt x="0" y="39702"/>
                  <a:pt x="0" y="25576"/>
                </a:cubicBezTo>
                <a:cubicBezTo>
                  <a:pt x="0" y="11451"/>
                  <a:pt x="11451" y="0"/>
                  <a:pt x="25576" y="0"/>
                </a:cubicBezTo>
                <a:cubicBezTo>
                  <a:pt x="39702" y="0"/>
                  <a:pt x="51153" y="11451"/>
                  <a:pt x="51153" y="25576"/>
                </a:cubicBezTo>
                <a:close/>
              </a:path>
            </a:pathLst>
          </a:custGeom>
          <a:noFill/>
          <a:ln w="23217" cap="rnd">
            <a:solidFill>
              <a:schemeClr val="tx1"/>
            </a:solid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DFBF6F42-02C5-E7E5-4DEC-C325CD620B62}"/>
              </a:ext>
            </a:extLst>
          </p:cNvPr>
          <p:cNvSpPr/>
          <p:nvPr/>
        </p:nvSpPr>
        <p:spPr>
          <a:xfrm>
            <a:off x="2787559" y="6675576"/>
            <a:ext cx="117062" cy="67627"/>
          </a:xfrm>
          <a:custGeom>
            <a:avLst/>
            <a:gdLst>
              <a:gd name="connsiteX0" fmla="*/ 117062 w 117062"/>
              <a:gd name="connsiteY0" fmla="*/ 0 h 67627"/>
              <a:gd name="connsiteX1" fmla="*/ 0 w 117062"/>
              <a:gd name="connsiteY1" fmla="*/ 67628 h 67627"/>
            </a:gdLst>
            <a:ahLst/>
            <a:cxnLst>
              <a:cxn ang="0">
                <a:pos x="connsiteX0" y="connsiteY0"/>
              </a:cxn>
              <a:cxn ang="0">
                <a:pos x="connsiteX1" y="connsiteY1"/>
              </a:cxn>
            </a:cxnLst>
            <a:rect l="l" t="t" r="r" b="b"/>
            <a:pathLst>
              <a:path w="117062" h="67627">
                <a:moveTo>
                  <a:pt x="117062" y="0"/>
                </a:moveTo>
                <a:lnTo>
                  <a:pt x="0" y="67628"/>
                </a:lnTo>
              </a:path>
            </a:pathLst>
          </a:custGeom>
          <a:ln w="28575" cap="flat">
            <a:solidFill>
              <a:srgbClr val="FF0000"/>
            </a:solid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01CEDE48-0525-005D-3410-B770203A69BF}"/>
              </a:ext>
            </a:extLst>
          </p:cNvPr>
          <p:cNvSpPr/>
          <p:nvPr/>
        </p:nvSpPr>
        <p:spPr>
          <a:xfrm>
            <a:off x="3035780" y="6464598"/>
            <a:ext cx="37623" cy="65246"/>
          </a:xfrm>
          <a:custGeom>
            <a:avLst/>
            <a:gdLst>
              <a:gd name="connsiteX0" fmla="*/ 0 w 37623"/>
              <a:gd name="connsiteY0" fmla="*/ 65246 h 65246"/>
              <a:gd name="connsiteX1" fmla="*/ 37624 w 37623"/>
              <a:gd name="connsiteY1" fmla="*/ 0 h 65246"/>
            </a:gdLst>
            <a:ahLst/>
            <a:cxnLst>
              <a:cxn ang="0">
                <a:pos x="connsiteX0" y="connsiteY0"/>
              </a:cxn>
              <a:cxn ang="0">
                <a:pos x="connsiteX1" y="connsiteY1"/>
              </a:cxn>
            </a:cxnLst>
            <a:rect l="l" t="t" r="r" b="b"/>
            <a:pathLst>
              <a:path w="37623" h="65246">
                <a:moveTo>
                  <a:pt x="0" y="65246"/>
                </a:moveTo>
                <a:lnTo>
                  <a:pt x="37624" y="0"/>
                </a:lnTo>
              </a:path>
            </a:pathLst>
          </a:custGeom>
          <a:ln w="28575" cap="flat">
            <a:solidFill>
              <a:srgbClr val="FF0000"/>
            </a:solid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8EB7EF8D-0B68-680B-76E8-A3811C55E142}"/>
              </a:ext>
            </a:extLst>
          </p:cNvPr>
          <p:cNvSpPr/>
          <p:nvPr/>
        </p:nvSpPr>
        <p:spPr>
          <a:xfrm>
            <a:off x="2829088" y="6590042"/>
            <a:ext cx="56197" cy="9905"/>
          </a:xfrm>
          <a:custGeom>
            <a:avLst/>
            <a:gdLst>
              <a:gd name="connsiteX0" fmla="*/ 56198 w 56197"/>
              <a:gd name="connsiteY0" fmla="*/ 9906 h 9905"/>
              <a:gd name="connsiteX1" fmla="*/ 0 w 56197"/>
              <a:gd name="connsiteY1" fmla="*/ 0 h 9905"/>
            </a:gdLst>
            <a:ahLst/>
            <a:cxnLst>
              <a:cxn ang="0">
                <a:pos x="connsiteX0" y="connsiteY0"/>
              </a:cxn>
              <a:cxn ang="0">
                <a:pos x="connsiteX1" y="connsiteY1"/>
              </a:cxn>
            </a:cxnLst>
            <a:rect l="l" t="t" r="r" b="b"/>
            <a:pathLst>
              <a:path w="56197" h="9905">
                <a:moveTo>
                  <a:pt x="56198" y="9906"/>
                </a:moveTo>
                <a:lnTo>
                  <a:pt x="0" y="0"/>
                </a:lnTo>
              </a:path>
            </a:pathLst>
          </a:custGeom>
          <a:ln w="28575" cap="flat">
            <a:solidFill>
              <a:srgbClr val="FF0000"/>
            </a:solid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E11B03D7-C587-BC17-4E46-8ADBC06A5630}"/>
              </a:ext>
            </a:extLst>
          </p:cNvPr>
          <p:cNvSpPr/>
          <p:nvPr/>
        </p:nvSpPr>
        <p:spPr>
          <a:xfrm>
            <a:off x="2971772" y="6719201"/>
            <a:ext cx="12192" cy="69437"/>
          </a:xfrm>
          <a:custGeom>
            <a:avLst/>
            <a:gdLst>
              <a:gd name="connsiteX0" fmla="*/ 12192 w 12192"/>
              <a:gd name="connsiteY0" fmla="*/ 0 h 69437"/>
              <a:gd name="connsiteX1" fmla="*/ 0 w 12192"/>
              <a:gd name="connsiteY1" fmla="*/ 69437 h 69437"/>
            </a:gdLst>
            <a:ahLst/>
            <a:cxnLst>
              <a:cxn ang="0">
                <a:pos x="connsiteX0" y="connsiteY0"/>
              </a:cxn>
              <a:cxn ang="0">
                <a:pos x="connsiteX1" y="connsiteY1"/>
              </a:cxn>
            </a:cxnLst>
            <a:rect l="l" t="t" r="r" b="b"/>
            <a:pathLst>
              <a:path w="12192" h="69437">
                <a:moveTo>
                  <a:pt x="12192" y="0"/>
                </a:moveTo>
                <a:lnTo>
                  <a:pt x="0" y="69437"/>
                </a:lnTo>
              </a:path>
            </a:pathLst>
          </a:custGeom>
          <a:ln w="28575" cap="flat">
            <a:solidFill>
              <a:srgbClr val="FF0000"/>
            </a:solid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7898FE2-D75F-1A43-C926-D1BAD9AE6B87}"/>
              </a:ext>
            </a:extLst>
          </p:cNvPr>
          <p:cNvSpPr/>
          <p:nvPr/>
        </p:nvSpPr>
        <p:spPr>
          <a:xfrm>
            <a:off x="3057402" y="6407638"/>
            <a:ext cx="62484" cy="62483"/>
          </a:xfrm>
          <a:custGeom>
            <a:avLst/>
            <a:gdLst>
              <a:gd name="connsiteX0" fmla="*/ 62484 w 62484"/>
              <a:gd name="connsiteY0" fmla="*/ 31242 h 62483"/>
              <a:gd name="connsiteX1" fmla="*/ 31242 w 62484"/>
              <a:gd name="connsiteY1" fmla="*/ 62484 h 62483"/>
              <a:gd name="connsiteX2" fmla="*/ 0 w 62484"/>
              <a:gd name="connsiteY2" fmla="*/ 31242 h 62483"/>
              <a:gd name="connsiteX3" fmla="*/ 31242 w 62484"/>
              <a:gd name="connsiteY3" fmla="*/ 0 h 62483"/>
              <a:gd name="connsiteX4" fmla="*/ 62484 w 62484"/>
              <a:gd name="connsiteY4" fmla="*/ 31242 h 6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4" h="62483">
                <a:moveTo>
                  <a:pt x="62484" y="31242"/>
                </a:moveTo>
                <a:cubicBezTo>
                  <a:pt x="62484" y="48496"/>
                  <a:pt x="48496" y="62484"/>
                  <a:pt x="31242" y="62484"/>
                </a:cubicBezTo>
                <a:cubicBezTo>
                  <a:pt x="13988" y="62484"/>
                  <a:pt x="0" y="48496"/>
                  <a:pt x="0" y="31242"/>
                </a:cubicBezTo>
                <a:cubicBezTo>
                  <a:pt x="0" y="13988"/>
                  <a:pt x="13988" y="0"/>
                  <a:pt x="31242" y="0"/>
                </a:cubicBezTo>
                <a:cubicBezTo>
                  <a:pt x="48496" y="0"/>
                  <a:pt x="62484" y="13988"/>
                  <a:pt x="62484" y="31242"/>
                </a:cubicBezTo>
                <a:close/>
              </a:path>
            </a:pathLst>
          </a:custGeom>
          <a:noFill/>
          <a:ln w="28575" cap="rnd">
            <a:solidFill>
              <a:schemeClr val="tx1"/>
            </a:solidFill>
            <a:prstDash val="solid"/>
            <a:round/>
          </a:ln>
        </p:spPr>
        <p:txBody>
          <a:bodyPr rtlCol="0" anchor="ctr"/>
          <a:lstStyle/>
          <a:p>
            <a:endParaRPr lang="en-US"/>
          </a:p>
        </p:txBody>
      </p:sp>
      <p:sp>
        <p:nvSpPr>
          <p:cNvPr id="63" name="Freeform 62">
            <a:extLst>
              <a:ext uri="{FF2B5EF4-FFF2-40B4-BE49-F238E27FC236}">
                <a16:creationId xmlns:a16="http://schemas.microsoft.com/office/drawing/2014/main" id="{54B2C96A-75E8-0032-AE26-0FA2845F6DE5}"/>
              </a:ext>
            </a:extLst>
          </p:cNvPr>
          <p:cNvSpPr/>
          <p:nvPr/>
        </p:nvSpPr>
        <p:spPr>
          <a:xfrm>
            <a:off x="2935387" y="6778351"/>
            <a:ext cx="62483" cy="62484"/>
          </a:xfrm>
          <a:custGeom>
            <a:avLst/>
            <a:gdLst>
              <a:gd name="connsiteX0" fmla="*/ 62484 w 62483"/>
              <a:gd name="connsiteY0" fmla="*/ 31242 h 62484"/>
              <a:gd name="connsiteX1" fmla="*/ 31242 w 62483"/>
              <a:gd name="connsiteY1" fmla="*/ 62484 h 62484"/>
              <a:gd name="connsiteX2" fmla="*/ 0 w 62483"/>
              <a:gd name="connsiteY2" fmla="*/ 31242 h 62484"/>
              <a:gd name="connsiteX3" fmla="*/ 31242 w 62483"/>
              <a:gd name="connsiteY3" fmla="*/ 0 h 62484"/>
              <a:gd name="connsiteX4" fmla="*/ 62484 w 62483"/>
              <a:gd name="connsiteY4" fmla="*/ 31242 h 62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3" h="62484">
                <a:moveTo>
                  <a:pt x="62484" y="31242"/>
                </a:moveTo>
                <a:cubicBezTo>
                  <a:pt x="62484" y="48496"/>
                  <a:pt x="48496" y="62484"/>
                  <a:pt x="31242" y="62484"/>
                </a:cubicBezTo>
                <a:cubicBezTo>
                  <a:pt x="13988" y="62484"/>
                  <a:pt x="0" y="48496"/>
                  <a:pt x="0" y="31242"/>
                </a:cubicBezTo>
                <a:cubicBezTo>
                  <a:pt x="0" y="13988"/>
                  <a:pt x="13988" y="0"/>
                  <a:pt x="31242" y="0"/>
                </a:cubicBezTo>
                <a:cubicBezTo>
                  <a:pt x="48496" y="0"/>
                  <a:pt x="62484" y="13988"/>
                  <a:pt x="62484" y="31242"/>
                </a:cubicBezTo>
                <a:close/>
              </a:path>
            </a:pathLst>
          </a:custGeom>
          <a:noFill/>
          <a:ln w="28575" cap="rnd">
            <a:solidFill>
              <a:schemeClr val="tx1"/>
            </a:solidFill>
            <a:prstDash val="solid"/>
            <a:round/>
          </a:ln>
        </p:spPr>
        <p:txBody>
          <a:bodyPr rtlCol="0" anchor="ctr"/>
          <a:lstStyle/>
          <a:p>
            <a:endParaRPr lang="en-US"/>
          </a:p>
        </p:txBody>
      </p:sp>
      <p:sp>
        <p:nvSpPr>
          <p:cNvPr id="67" name="Freeform 66">
            <a:extLst>
              <a:ext uri="{FF2B5EF4-FFF2-40B4-BE49-F238E27FC236}">
                <a16:creationId xmlns:a16="http://schemas.microsoft.com/office/drawing/2014/main" id="{98976CAE-F3A6-6965-9CCD-F124001FA645}"/>
              </a:ext>
            </a:extLst>
          </p:cNvPr>
          <p:cNvSpPr/>
          <p:nvPr/>
        </p:nvSpPr>
        <p:spPr>
          <a:xfrm>
            <a:off x="2737934" y="6727107"/>
            <a:ext cx="62483" cy="62484"/>
          </a:xfrm>
          <a:custGeom>
            <a:avLst/>
            <a:gdLst>
              <a:gd name="connsiteX0" fmla="*/ 62484 w 62483"/>
              <a:gd name="connsiteY0" fmla="*/ 31242 h 62484"/>
              <a:gd name="connsiteX1" fmla="*/ 31242 w 62483"/>
              <a:gd name="connsiteY1" fmla="*/ 62484 h 62484"/>
              <a:gd name="connsiteX2" fmla="*/ 0 w 62483"/>
              <a:gd name="connsiteY2" fmla="*/ 31242 h 62484"/>
              <a:gd name="connsiteX3" fmla="*/ 31242 w 62483"/>
              <a:gd name="connsiteY3" fmla="*/ 0 h 62484"/>
              <a:gd name="connsiteX4" fmla="*/ 62484 w 62483"/>
              <a:gd name="connsiteY4" fmla="*/ 31242 h 62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3" h="62484">
                <a:moveTo>
                  <a:pt x="62484" y="31242"/>
                </a:moveTo>
                <a:cubicBezTo>
                  <a:pt x="62484" y="48496"/>
                  <a:pt x="48496" y="62484"/>
                  <a:pt x="31242" y="62484"/>
                </a:cubicBezTo>
                <a:cubicBezTo>
                  <a:pt x="13988" y="62484"/>
                  <a:pt x="0" y="48496"/>
                  <a:pt x="0" y="31242"/>
                </a:cubicBezTo>
                <a:cubicBezTo>
                  <a:pt x="0" y="13988"/>
                  <a:pt x="13988" y="0"/>
                  <a:pt x="31242" y="0"/>
                </a:cubicBezTo>
                <a:cubicBezTo>
                  <a:pt x="48496" y="0"/>
                  <a:pt x="62484" y="13988"/>
                  <a:pt x="62484" y="31242"/>
                </a:cubicBezTo>
                <a:close/>
              </a:path>
            </a:pathLst>
          </a:custGeom>
          <a:noFill/>
          <a:ln w="28575" cap="rnd">
            <a:solidFill>
              <a:schemeClr val="tx1"/>
            </a:solidFill>
            <a:prstDash val="solid"/>
            <a:round/>
          </a:ln>
        </p:spPr>
        <p:txBody>
          <a:bodyPr rtlCol="0" anchor="ctr"/>
          <a:lstStyle/>
          <a:p>
            <a:endParaRPr lang="en-US"/>
          </a:p>
        </p:txBody>
      </p:sp>
      <p:sp>
        <p:nvSpPr>
          <p:cNvPr id="68" name="Freeform 67">
            <a:extLst>
              <a:ext uri="{FF2B5EF4-FFF2-40B4-BE49-F238E27FC236}">
                <a16:creationId xmlns:a16="http://schemas.microsoft.com/office/drawing/2014/main" id="{23CCD0BE-2938-4C8A-60F7-502349EF9055}"/>
              </a:ext>
            </a:extLst>
          </p:cNvPr>
          <p:cNvSpPr/>
          <p:nvPr/>
        </p:nvSpPr>
        <p:spPr>
          <a:xfrm>
            <a:off x="2760127" y="6545084"/>
            <a:ext cx="62483" cy="62484"/>
          </a:xfrm>
          <a:custGeom>
            <a:avLst/>
            <a:gdLst>
              <a:gd name="connsiteX0" fmla="*/ 62484 w 62483"/>
              <a:gd name="connsiteY0" fmla="*/ 31242 h 62484"/>
              <a:gd name="connsiteX1" fmla="*/ 31242 w 62483"/>
              <a:gd name="connsiteY1" fmla="*/ 62484 h 62484"/>
              <a:gd name="connsiteX2" fmla="*/ 0 w 62483"/>
              <a:gd name="connsiteY2" fmla="*/ 31242 h 62484"/>
              <a:gd name="connsiteX3" fmla="*/ 31242 w 62483"/>
              <a:gd name="connsiteY3" fmla="*/ 0 h 62484"/>
              <a:gd name="connsiteX4" fmla="*/ 62484 w 62483"/>
              <a:gd name="connsiteY4" fmla="*/ 31242 h 62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3" h="62484">
                <a:moveTo>
                  <a:pt x="62484" y="31242"/>
                </a:moveTo>
                <a:cubicBezTo>
                  <a:pt x="62484" y="48496"/>
                  <a:pt x="48496" y="62484"/>
                  <a:pt x="31242" y="62484"/>
                </a:cubicBezTo>
                <a:cubicBezTo>
                  <a:pt x="13988" y="62484"/>
                  <a:pt x="0" y="48496"/>
                  <a:pt x="0" y="31242"/>
                </a:cubicBezTo>
                <a:cubicBezTo>
                  <a:pt x="0" y="13988"/>
                  <a:pt x="13988" y="0"/>
                  <a:pt x="31242" y="0"/>
                </a:cubicBezTo>
                <a:cubicBezTo>
                  <a:pt x="48496" y="0"/>
                  <a:pt x="62484" y="13988"/>
                  <a:pt x="62484" y="31242"/>
                </a:cubicBezTo>
                <a:close/>
              </a:path>
            </a:pathLst>
          </a:custGeom>
          <a:noFill/>
          <a:ln w="28575" cap="rnd">
            <a:solidFill>
              <a:schemeClr val="tx1"/>
            </a:solidFill>
            <a:prstDash val="solid"/>
            <a:round/>
          </a:ln>
        </p:spPr>
        <p:txBody>
          <a:bodyPr rtlCol="0" anchor="ctr"/>
          <a:lstStyle/>
          <a:p>
            <a:endParaRPr lang="en-US"/>
          </a:p>
        </p:txBody>
      </p:sp>
      <p:grpSp>
        <p:nvGrpSpPr>
          <p:cNvPr id="70" name="Graphic 44">
            <a:extLst>
              <a:ext uri="{FF2B5EF4-FFF2-40B4-BE49-F238E27FC236}">
                <a16:creationId xmlns:a16="http://schemas.microsoft.com/office/drawing/2014/main" id="{541ECEBF-E7A8-1A63-754E-20CA58F872E3}"/>
              </a:ext>
            </a:extLst>
          </p:cNvPr>
          <p:cNvGrpSpPr/>
          <p:nvPr/>
        </p:nvGrpSpPr>
        <p:grpSpPr>
          <a:xfrm>
            <a:off x="3072833" y="6668242"/>
            <a:ext cx="172592" cy="111442"/>
            <a:chOff x="3072833" y="6530973"/>
            <a:chExt cx="172592" cy="111442"/>
          </a:xfrm>
          <a:noFill/>
        </p:grpSpPr>
        <p:sp>
          <p:nvSpPr>
            <p:cNvPr id="71" name="Freeform 70">
              <a:extLst>
                <a:ext uri="{FF2B5EF4-FFF2-40B4-BE49-F238E27FC236}">
                  <a16:creationId xmlns:a16="http://schemas.microsoft.com/office/drawing/2014/main" id="{E48E326A-E518-3594-F33A-9B4209C7EB95}"/>
                </a:ext>
              </a:extLst>
            </p:cNvPr>
            <p:cNvSpPr/>
            <p:nvPr/>
          </p:nvSpPr>
          <p:spPr>
            <a:xfrm>
              <a:off x="3072833" y="6530973"/>
              <a:ext cx="96678" cy="55816"/>
            </a:xfrm>
            <a:custGeom>
              <a:avLst/>
              <a:gdLst>
                <a:gd name="connsiteX0" fmla="*/ 0 w 96678"/>
                <a:gd name="connsiteY0" fmla="*/ 0 h 55816"/>
                <a:gd name="connsiteX1" fmla="*/ 96679 w 96678"/>
                <a:gd name="connsiteY1" fmla="*/ 55816 h 55816"/>
              </a:gdLst>
              <a:ahLst/>
              <a:cxnLst>
                <a:cxn ang="0">
                  <a:pos x="connsiteX0" y="connsiteY0"/>
                </a:cxn>
                <a:cxn ang="0">
                  <a:pos x="connsiteX1" y="connsiteY1"/>
                </a:cxn>
              </a:cxnLst>
              <a:rect l="l" t="t" r="r" b="b"/>
              <a:pathLst>
                <a:path w="96678" h="55816">
                  <a:moveTo>
                    <a:pt x="0" y="0"/>
                  </a:moveTo>
                  <a:lnTo>
                    <a:pt x="96679" y="55816"/>
                  </a:lnTo>
                </a:path>
              </a:pathLst>
            </a:custGeom>
            <a:ln w="28575" cap="rnd">
              <a:solidFill>
                <a:srgbClr val="FF0000"/>
              </a:solidFill>
              <a:prstDash val="solid"/>
              <a:round/>
            </a:ln>
          </p:spPr>
          <p:txBody>
            <a:bodyPr rtlCol="0" anchor="ctr"/>
            <a:lstStyle/>
            <a:p>
              <a:endParaRPr lang="en-US"/>
            </a:p>
          </p:txBody>
        </p:sp>
        <p:sp>
          <p:nvSpPr>
            <p:cNvPr id="73" name="Freeform 72">
              <a:extLst>
                <a:ext uri="{FF2B5EF4-FFF2-40B4-BE49-F238E27FC236}">
                  <a16:creationId xmlns:a16="http://schemas.microsoft.com/office/drawing/2014/main" id="{978C326A-0139-22C5-A444-6E59AF4BF9BF}"/>
                </a:ext>
              </a:extLst>
            </p:cNvPr>
            <p:cNvSpPr/>
            <p:nvPr/>
          </p:nvSpPr>
          <p:spPr>
            <a:xfrm>
              <a:off x="3167511" y="6564501"/>
              <a:ext cx="77914" cy="77914"/>
            </a:xfrm>
            <a:custGeom>
              <a:avLst/>
              <a:gdLst>
                <a:gd name="connsiteX0" fmla="*/ 77914 w 77914"/>
                <a:gd name="connsiteY0" fmla="*/ 38957 h 77914"/>
                <a:gd name="connsiteX1" fmla="*/ 38957 w 77914"/>
                <a:gd name="connsiteY1" fmla="*/ 77915 h 77914"/>
                <a:gd name="connsiteX2" fmla="*/ 0 w 77914"/>
                <a:gd name="connsiteY2" fmla="*/ 38957 h 77914"/>
                <a:gd name="connsiteX3" fmla="*/ 38957 w 77914"/>
                <a:gd name="connsiteY3" fmla="*/ 0 h 77914"/>
                <a:gd name="connsiteX4" fmla="*/ 77914 w 77914"/>
                <a:gd name="connsiteY4" fmla="*/ 38957 h 77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4" h="77914">
                  <a:moveTo>
                    <a:pt x="77914" y="38957"/>
                  </a:moveTo>
                  <a:cubicBezTo>
                    <a:pt x="77914" y="60473"/>
                    <a:pt x="60473" y="77915"/>
                    <a:pt x="38957" y="77915"/>
                  </a:cubicBezTo>
                  <a:cubicBezTo>
                    <a:pt x="17442" y="77915"/>
                    <a:pt x="0" y="60473"/>
                    <a:pt x="0" y="38957"/>
                  </a:cubicBezTo>
                  <a:cubicBezTo>
                    <a:pt x="0" y="17442"/>
                    <a:pt x="17442" y="0"/>
                    <a:pt x="38957" y="0"/>
                  </a:cubicBezTo>
                  <a:cubicBezTo>
                    <a:pt x="60473" y="0"/>
                    <a:pt x="77914" y="17442"/>
                    <a:pt x="77914" y="38957"/>
                  </a:cubicBezTo>
                  <a:close/>
                </a:path>
              </a:pathLst>
            </a:custGeom>
            <a:noFill/>
            <a:ln w="28575" cap="rnd">
              <a:solidFill>
                <a:schemeClr val="tx1"/>
              </a:solidFill>
              <a:prstDash val="solid"/>
              <a:round/>
            </a:ln>
          </p:spPr>
          <p:txBody>
            <a:bodyPr rtlCol="0" anchor="ctr"/>
            <a:lstStyle/>
            <a:p>
              <a:endParaRPr lang="en-US"/>
            </a:p>
          </p:txBody>
        </p:sp>
      </p:grpSp>
      <p:sp>
        <p:nvSpPr>
          <p:cNvPr id="74" name="Freeform 73">
            <a:extLst>
              <a:ext uri="{FF2B5EF4-FFF2-40B4-BE49-F238E27FC236}">
                <a16:creationId xmlns:a16="http://schemas.microsoft.com/office/drawing/2014/main" id="{1EB4DE7C-5603-07F5-4CE2-BC1712A91B5A}"/>
              </a:ext>
            </a:extLst>
          </p:cNvPr>
          <p:cNvSpPr/>
          <p:nvPr/>
        </p:nvSpPr>
        <p:spPr>
          <a:xfrm>
            <a:off x="2883761" y="6516223"/>
            <a:ext cx="202692" cy="202691"/>
          </a:xfrm>
          <a:custGeom>
            <a:avLst/>
            <a:gdLst>
              <a:gd name="connsiteX0" fmla="*/ 202692 w 202692"/>
              <a:gd name="connsiteY0" fmla="*/ 101346 h 202691"/>
              <a:gd name="connsiteX1" fmla="*/ 101346 w 202692"/>
              <a:gd name="connsiteY1" fmla="*/ 202692 h 202691"/>
              <a:gd name="connsiteX2" fmla="*/ 0 w 202692"/>
              <a:gd name="connsiteY2" fmla="*/ 101346 h 202691"/>
              <a:gd name="connsiteX3" fmla="*/ 101346 w 202692"/>
              <a:gd name="connsiteY3" fmla="*/ 0 h 202691"/>
              <a:gd name="connsiteX4" fmla="*/ 202692 w 202692"/>
              <a:gd name="connsiteY4" fmla="*/ 101346 h 202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92" h="202691">
                <a:moveTo>
                  <a:pt x="202692" y="101346"/>
                </a:moveTo>
                <a:cubicBezTo>
                  <a:pt x="202692" y="157318"/>
                  <a:pt x="157318" y="202692"/>
                  <a:pt x="101346" y="202692"/>
                </a:cubicBezTo>
                <a:cubicBezTo>
                  <a:pt x="45374" y="202692"/>
                  <a:pt x="0" y="157318"/>
                  <a:pt x="0" y="101346"/>
                </a:cubicBezTo>
                <a:cubicBezTo>
                  <a:pt x="0" y="45374"/>
                  <a:pt x="45374" y="0"/>
                  <a:pt x="101346" y="0"/>
                </a:cubicBezTo>
                <a:cubicBezTo>
                  <a:pt x="157318" y="0"/>
                  <a:pt x="202692" y="45374"/>
                  <a:pt x="202692" y="101346"/>
                </a:cubicBezTo>
                <a:close/>
              </a:path>
            </a:pathLst>
          </a:custGeom>
          <a:noFill/>
          <a:ln w="28575" cap="flat">
            <a:solidFill>
              <a:srgbClr val="FF0000"/>
            </a:solid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F4AB51CD-3558-C05D-D7DA-60D5669A762B}"/>
              </a:ext>
            </a:extLst>
          </p:cNvPr>
          <p:cNvSpPr/>
          <p:nvPr/>
        </p:nvSpPr>
        <p:spPr>
          <a:xfrm>
            <a:off x="6132002" y="6764659"/>
            <a:ext cx="41567" cy="41567"/>
          </a:xfrm>
          <a:custGeom>
            <a:avLst/>
            <a:gdLst>
              <a:gd name="connsiteX0" fmla="*/ 41567 w 41567"/>
              <a:gd name="connsiteY0" fmla="*/ 20784 h 41567"/>
              <a:gd name="connsiteX1" fmla="*/ 20784 w 41567"/>
              <a:gd name="connsiteY1" fmla="*/ 41567 h 41567"/>
              <a:gd name="connsiteX2" fmla="*/ 0 w 41567"/>
              <a:gd name="connsiteY2" fmla="*/ 20784 h 41567"/>
              <a:gd name="connsiteX3" fmla="*/ 20784 w 41567"/>
              <a:gd name="connsiteY3" fmla="*/ 0 h 41567"/>
              <a:gd name="connsiteX4" fmla="*/ 41567 w 41567"/>
              <a:gd name="connsiteY4" fmla="*/ 20784 h 41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7" h="41567">
                <a:moveTo>
                  <a:pt x="41567" y="20784"/>
                </a:moveTo>
                <a:cubicBezTo>
                  <a:pt x="41567" y="32262"/>
                  <a:pt x="32262" y="41567"/>
                  <a:pt x="20784" y="41567"/>
                </a:cubicBezTo>
                <a:cubicBezTo>
                  <a:pt x="9305" y="41567"/>
                  <a:pt x="0" y="32262"/>
                  <a:pt x="0" y="20784"/>
                </a:cubicBezTo>
                <a:cubicBezTo>
                  <a:pt x="0" y="9305"/>
                  <a:pt x="9305" y="0"/>
                  <a:pt x="20784" y="0"/>
                </a:cubicBezTo>
                <a:cubicBezTo>
                  <a:pt x="32262" y="0"/>
                  <a:pt x="41567" y="9305"/>
                  <a:pt x="41567" y="20784"/>
                </a:cubicBezTo>
                <a:close/>
              </a:path>
            </a:pathLst>
          </a:custGeom>
          <a:solidFill>
            <a:srgbClr val="FF0000"/>
          </a:solidFill>
          <a:ln w="8186"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80E12E82-B1DE-4F02-1D90-29410BA37D63}"/>
              </a:ext>
            </a:extLst>
          </p:cNvPr>
          <p:cNvSpPr/>
          <p:nvPr/>
        </p:nvSpPr>
        <p:spPr>
          <a:xfrm rot="16200000">
            <a:off x="5924167" y="6440436"/>
            <a:ext cx="448924" cy="332536"/>
          </a:xfrm>
          <a:custGeom>
            <a:avLst/>
            <a:gdLst>
              <a:gd name="connsiteX0" fmla="*/ 415671 w 448924"/>
              <a:gd name="connsiteY0" fmla="*/ 0 h 332536"/>
              <a:gd name="connsiteX1" fmla="*/ 448925 w 448924"/>
              <a:gd name="connsiteY1" fmla="*/ 33254 h 332536"/>
              <a:gd name="connsiteX2" fmla="*/ 448925 w 448924"/>
              <a:gd name="connsiteY2" fmla="*/ 299283 h 332536"/>
              <a:gd name="connsiteX3" fmla="*/ 415671 w 448924"/>
              <a:gd name="connsiteY3" fmla="*/ 332537 h 332536"/>
              <a:gd name="connsiteX4" fmla="*/ 33254 w 448924"/>
              <a:gd name="connsiteY4" fmla="*/ 332537 h 332536"/>
              <a:gd name="connsiteX5" fmla="*/ 0 w 448924"/>
              <a:gd name="connsiteY5" fmla="*/ 299283 h 332536"/>
              <a:gd name="connsiteX6" fmla="*/ 0 w 448924"/>
              <a:gd name="connsiteY6" fmla="*/ 33254 h 332536"/>
              <a:gd name="connsiteX7" fmla="*/ 33254 w 448924"/>
              <a:gd name="connsiteY7" fmla="*/ 0 h 33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924" h="332536">
                <a:moveTo>
                  <a:pt x="415671" y="0"/>
                </a:moveTo>
                <a:cubicBezTo>
                  <a:pt x="434037" y="0"/>
                  <a:pt x="448925" y="14888"/>
                  <a:pt x="448925" y="33254"/>
                </a:cubicBezTo>
                <a:lnTo>
                  <a:pt x="448925" y="299283"/>
                </a:lnTo>
                <a:cubicBezTo>
                  <a:pt x="448925" y="317649"/>
                  <a:pt x="434037" y="332537"/>
                  <a:pt x="415671" y="332537"/>
                </a:cubicBezTo>
                <a:lnTo>
                  <a:pt x="33254" y="332537"/>
                </a:lnTo>
                <a:cubicBezTo>
                  <a:pt x="14888" y="332537"/>
                  <a:pt x="0" y="317649"/>
                  <a:pt x="0" y="299283"/>
                </a:cubicBezTo>
                <a:lnTo>
                  <a:pt x="0" y="33254"/>
                </a:lnTo>
                <a:cubicBezTo>
                  <a:pt x="0" y="14888"/>
                  <a:pt x="14888" y="0"/>
                  <a:pt x="33254" y="0"/>
                </a:cubicBezTo>
                <a:close/>
              </a:path>
            </a:pathLst>
          </a:custGeom>
          <a:noFill/>
          <a:ln w="24557" cap="flat">
            <a:solidFill>
              <a:srgbClr val="FF0000"/>
            </a:solid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120AA657-77CA-E2FC-7C0E-B3902445F4D8}"/>
              </a:ext>
            </a:extLst>
          </p:cNvPr>
          <p:cNvSpPr/>
          <p:nvPr/>
        </p:nvSpPr>
        <p:spPr>
          <a:xfrm rot="16200000">
            <a:off x="5990508" y="6461801"/>
            <a:ext cx="315826" cy="236849"/>
          </a:xfrm>
          <a:custGeom>
            <a:avLst/>
            <a:gdLst>
              <a:gd name="connsiteX0" fmla="*/ 16627 w 315826"/>
              <a:gd name="connsiteY0" fmla="*/ 0 h 236849"/>
              <a:gd name="connsiteX1" fmla="*/ 297953 w 315826"/>
              <a:gd name="connsiteY1" fmla="*/ 0 h 236849"/>
              <a:gd name="connsiteX2" fmla="*/ 315827 w 315826"/>
              <a:gd name="connsiteY2" fmla="*/ 17874 h 236849"/>
              <a:gd name="connsiteX3" fmla="*/ 315827 w 315826"/>
              <a:gd name="connsiteY3" fmla="*/ 220223 h 236849"/>
              <a:gd name="connsiteX4" fmla="*/ 299200 w 315826"/>
              <a:gd name="connsiteY4" fmla="*/ 236849 h 236849"/>
              <a:gd name="connsiteX5" fmla="*/ 16627 w 315826"/>
              <a:gd name="connsiteY5" fmla="*/ 236849 h 236849"/>
              <a:gd name="connsiteX6" fmla="*/ 0 w 315826"/>
              <a:gd name="connsiteY6" fmla="*/ 220223 h 236849"/>
              <a:gd name="connsiteX7" fmla="*/ 0 w 315826"/>
              <a:gd name="connsiteY7" fmla="*/ 16627 h 236849"/>
              <a:gd name="connsiteX8" fmla="*/ 16627 w 315826"/>
              <a:gd name="connsiteY8" fmla="*/ 0 h 23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826" h="236849">
                <a:moveTo>
                  <a:pt x="16627" y="0"/>
                </a:moveTo>
                <a:lnTo>
                  <a:pt x="297953" y="0"/>
                </a:lnTo>
                <a:cubicBezTo>
                  <a:pt x="307846" y="0"/>
                  <a:pt x="315827" y="8064"/>
                  <a:pt x="315827" y="17874"/>
                </a:cubicBezTo>
                <a:lnTo>
                  <a:pt x="315827" y="220223"/>
                </a:lnTo>
                <a:cubicBezTo>
                  <a:pt x="315827" y="229367"/>
                  <a:pt x="308345" y="236849"/>
                  <a:pt x="299200" y="236849"/>
                </a:cubicBezTo>
                <a:lnTo>
                  <a:pt x="16627" y="236849"/>
                </a:lnTo>
                <a:cubicBezTo>
                  <a:pt x="7482" y="236849"/>
                  <a:pt x="0" y="229367"/>
                  <a:pt x="0" y="220223"/>
                </a:cubicBezTo>
                <a:lnTo>
                  <a:pt x="0" y="16627"/>
                </a:lnTo>
                <a:cubicBezTo>
                  <a:pt x="0" y="7482"/>
                  <a:pt x="7482" y="0"/>
                  <a:pt x="16627" y="0"/>
                </a:cubicBezTo>
                <a:close/>
              </a:path>
            </a:pathLst>
          </a:custGeom>
          <a:noFill/>
          <a:ln w="24557" cap="flat">
            <a:solidFill>
              <a:srgbClr val="FF0000"/>
            </a:solidFill>
            <a:prstDash val="solid"/>
            <a:round/>
          </a:ln>
        </p:spPr>
        <p:txBody>
          <a:bodyPr rtlCol="0" anchor="ctr"/>
          <a:lstStyle/>
          <a:p>
            <a:endParaRPr lang="en-US"/>
          </a:p>
        </p:txBody>
      </p:sp>
      <p:sp>
        <p:nvSpPr>
          <p:cNvPr id="88" name="Freeform 87">
            <a:extLst>
              <a:ext uri="{FF2B5EF4-FFF2-40B4-BE49-F238E27FC236}">
                <a16:creationId xmlns:a16="http://schemas.microsoft.com/office/drawing/2014/main" id="{4D304FF9-C70D-F229-4AA5-ED3184DBE357}"/>
              </a:ext>
            </a:extLst>
          </p:cNvPr>
          <p:cNvSpPr/>
          <p:nvPr/>
        </p:nvSpPr>
        <p:spPr>
          <a:xfrm>
            <a:off x="4362893" y="6395169"/>
            <a:ext cx="514350" cy="381000"/>
          </a:xfrm>
          <a:custGeom>
            <a:avLst/>
            <a:gdLst>
              <a:gd name="connsiteX0" fmla="*/ 476250 w 514350"/>
              <a:gd name="connsiteY0" fmla="*/ 0 h 381000"/>
              <a:gd name="connsiteX1" fmla="*/ 514350 w 514350"/>
              <a:gd name="connsiteY1" fmla="*/ 38100 h 381000"/>
              <a:gd name="connsiteX2" fmla="*/ 514350 w 514350"/>
              <a:gd name="connsiteY2" fmla="*/ 342900 h 381000"/>
              <a:gd name="connsiteX3" fmla="*/ 476250 w 514350"/>
              <a:gd name="connsiteY3" fmla="*/ 381000 h 381000"/>
              <a:gd name="connsiteX4" fmla="*/ 38100 w 514350"/>
              <a:gd name="connsiteY4" fmla="*/ 381000 h 381000"/>
              <a:gd name="connsiteX5" fmla="*/ 0 w 514350"/>
              <a:gd name="connsiteY5" fmla="*/ 342900 h 381000"/>
              <a:gd name="connsiteX6" fmla="*/ 0 w 514350"/>
              <a:gd name="connsiteY6" fmla="*/ 38100 h 381000"/>
              <a:gd name="connsiteX7" fmla="*/ 38100 w 514350"/>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381000">
                <a:moveTo>
                  <a:pt x="476250" y="0"/>
                </a:moveTo>
                <a:cubicBezTo>
                  <a:pt x="497292" y="0"/>
                  <a:pt x="514350" y="17058"/>
                  <a:pt x="514350" y="38100"/>
                </a:cubicBezTo>
                <a:lnTo>
                  <a:pt x="514350" y="342900"/>
                </a:lnTo>
                <a:cubicBezTo>
                  <a:pt x="514350" y="363942"/>
                  <a:pt x="497292" y="381000"/>
                  <a:pt x="476250" y="381000"/>
                </a:cubicBezTo>
                <a:lnTo>
                  <a:pt x="38100" y="381000"/>
                </a:lnTo>
                <a:cubicBezTo>
                  <a:pt x="17058" y="381000"/>
                  <a:pt x="0" y="363942"/>
                  <a:pt x="0" y="342900"/>
                </a:cubicBezTo>
                <a:lnTo>
                  <a:pt x="0" y="38100"/>
                </a:lnTo>
                <a:cubicBezTo>
                  <a:pt x="0" y="17058"/>
                  <a:pt x="17058" y="0"/>
                  <a:pt x="38100" y="0"/>
                </a:cubicBezTo>
                <a:close/>
              </a:path>
            </a:pathLst>
          </a:custGeom>
          <a:noFill/>
          <a:ln w="28575" cap="flat">
            <a:solidFill>
              <a:srgbClr val="FF0000"/>
            </a:solid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FEE1E6E8-C226-FE4F-D70F-5ADDDBD9246D}"/>
              </a:ext>
            </a:extLst>
          </p:cNvPr>
          <p:cNvSpPr/>
          <p:nvPr/>
        </p:nvSpPr>
        <p:spPr>
          <a:xfrm>
            <a:off x="4631688" y="6599194"/>
            <a:ext cx="131063" cy="95"/>
          </a:xfrm>
          <a:custGeom>
            <a:avLst/>
            <a:gdLst>
              <a:gd name="connsiteX0" fmla="*/ 0 w 131063"/>
              <a:gd name="connsiteY0" fmla="*/ 0 h 95"/>
              <a:gd name="connsiteX1" fmla="*/ 131064 w 131063"/>
              <a:gd name="connsiteY1" fmla="*/ 95 h 95"/>
            </a:gdLst>
            <a:ahLst/>
            <a:cxnLst>
              <a:cxn ang="0">
                <a:pos x="connsiteX0" y="connsiteY0"/>
              </a:cxn>
              <a:cxn ang="0">
                <a:pos x="connsiteX1" y="connsiteY1"/>
              </a:cxn>
            </a:cxnLst>
            <a:rect l="l" t="t" r="r" b="b"/>
            <a:pathLst>
              <a:path w="131063" h="95">
                <a:moveTo>
                  <a:pt x="0" y="0"/>
                </a:moveTo>
                <a:lnTo>
                  <a:pt x="131064" y="95"/>
                </a:lnTo>
              </a:path>
            </a:pathLst>
          </a:custGeom>
          <a:ln w="28575" cap="rnd">
            <a:solidFill>
              <a:schemeClr val="tx1"/>
            </a:solidFill>
            <a:prstDash val="solid"/>
            <a:round/>
          </a:ln>
        </p:spPr>
        <p:txBody>
          <a:bodyPr rtlCol="0" anchor="ctr"/>
          <a:lstStyle/>
          <a:p>
            <a:endParaRPr lang="en-US"/>
          </a:p>
        </p:txBody>
      </p:sp>
      <p:sp>
        <p:nvSpPr>
          <p:cNvPr id="90" name="Freeform 89">
            <a:extLst>
              <a:ext uri="{FF2B5EF4-FFF2-40B4-BE49-F238E27FC236}">
                <a16:creationId xmlns:a16="http://schemas.microsoft.com/office/drawing/2014/main" id="{00A96229-3880-6E6F-9F0B-428CA80A8D69}"/>
              </a:ext>
            </a:extLst>
          </p:cNvPr>
          <p:cNvSpPr/>
          <p:nvPr/>
        </p:nvSpPr>
        <p:spPr>
          <a:xfrm>
            <a:off x="4631688" y="6665869"/>
            <a:ext cx="171545" cy="95"/>
          </a:xfrm>
          <a:custGeom>
            <a:avLst/>
            <a:gdLst>
              <a:gd name="connsiteX0" fmla="*/ 0 w 171545"/>
              <a:gd name="connsiteY0" fmla="*/ 0 h 95"/>
              <a:gd name="connsiteX1" fmla="*/ 171545 w 171545"/>
              <a:gd name="connsiteY1" fmla="*/ 95 h 95"/>
            </a:gdLst>
            <a:ahLst/>
            <a:cxnLst>
              <a:cxn ang="0">
                <a:pos x="connsiteX0" y="connsiteY0"/>
              </a:cxn>
              <a:cxn ang="0">
                <a:pos x="connsiteX1" y="connsiteY1"/>
              </a:cxn>
            </a:cxnLst>
            <a:rect l="l" t="t" r="r" b="b"/>
            <a:pathLst>
              <a:path w="171545" h="95">
                <a:moveTo>
                  <a:pt x="0" y="0"/>
                </a:moveTo>
                <a:lnTo>
                  <a:pt x="171545" y="95"/>
                </a:lnTo>
              </a:path>
            </a:pathLst>
          </a:custGeom>
          <a:ln w="28575" cap="rnd">
            <a:solidFill>
              <a:schemeClr val="tx1"/>
            </a:solidFill>
            <a:prstDash val="solid"/>
            <a:round/>
          </a:ln>
        </p:spPr>
        <p:txBody>
          <a:bodyPr rtlCol="0" anchor="ctr"/>
          <a:lstStyle/>
          <a:p>
            <a:endParaRPr lang="en-US"/>
          </a:p>
        </p:txBody>
      </p:sp>
      <p:sp>
        <p:nvSpPr>
          <p:cNvPr id="91" name="Freeform 90">
            <a:extLst>
              <a:ext uri="{FF2B5EF4-FFF2-40B4-BE49-F238E27FC236}">
                <a16:creationId xmlns:a16="http://schemas.microsoft.com/office/drawing/2014/main" id="{113D88E0-2666-3FDB-FD6E-5548CF515918}"/>
              </a:ext>
            </a:extLst>
          </p:cNvPr>
          <p:cNvSpPr/>
          <p:nvPr/>
        </p:nvSpPr>
        <p:spPr>
          <a:xfrm>
            <a:off x="4420043" y="6582240"/>
            <a:ext cx="136874" cy="100202"/>
          </a:xfrm>
          <a:custGeom>
            <a:avLst/>
            <a:gdLst>
              <a:gd name="connsiteX0" fmla="*/ 126968 w 136874"/>
              <a:gd name="connsiteY0" fmla="*/ 0 h 100202"/>
              <a:gd name="connsiteX1" fmla="*/ 136874 w 136874"/>
              <a:gd name="connsiteY1" fmla="*/ 9906 h 100202"/>
              <a:gd name="connsiteX2" fmla="*/ 136874 w 136874"/>
              <a:gd name="connsiteY2" fmla="*/ 90297 h 100202"/>
              <a:gd name="connsiteX3" fmla="*/ 126968 w 136874"/>
              <a:gd name="connsiteY3" fmla="*/ 100203 h 100202"/>
              <a:gd name="connsiteX4" fmla="*/ 9906 w 136874"/>
              <a:gd name="connsiteY4" fmla="*/ 100203 h 100202"/>
              <a:gd name="connsiteX5" fmla="*/ 0 w 136874"/>
              <a:gd name="connsiteY5" fmla="*/ 90297 h 100202"/>
              <a:gd name="connsiteX6" fmla="*/ 0 w 136874"/>
              <a:gd name="connsiteY6" fmla="*/ 9906 h 100202"/>
              <a:gd name="connsiteX7" fmla="*/ 9906 w 136874"/>
              <a:gd name="connsiteY7" fmla="*/ 0 h 10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874" h="100202">
                <a:moveTo>
                  <a:pt x="126968" y="0"/>
                </a:moveTo>
                <a:cubicBezTo>
                  <a:pt x="132439" y="0"/>
                  <a:pt x="136874" y="4435"/>
                  <a:pt x="136874" y="9906"/>
                </a:cubicBezTo>
                <a:lnTo>
                  <a:pt x="136874" y="90297"/>
                </a:lnTo>
                <a:cubicBezTo>
                  <a:pt x="136874" y="95768"/>
                  <a:pt x="132439" y="100203"/>
                  <a:pt x="126968" y="100203"/>
                </a:cubicBezTo>
                <a:lnTo>
                  <a:pt x="9906" y="100203"/>
                </a:lnTo>
                <a:cubicBezTo>
                  <a:pt x="4435" y="100203"/>
                  <a:pt x="0" y="95768"/>
                  <a:pt x="0" y="90297"/>
                </a:cubicBezTo>
                <a:lnTo>
                  <a:pt x="0" y="9906"/>
                </a:lnTo>
                <a:cubicBezTo>
                  <a:pt x="0" y="4435"/>
                  <a:pt x="4435" y="0"/>
                  <a:pt x="9906" y="0"/>
                </a:cubicBezTo>
                <a:close/>
              </a:path>
            </a:pathLst>
          </a:custGeom>
          <a:noFill/>
          <a:ln w="28575" cap="flat">
            <a:solidFill>
              <a:schemeClr val="tx1"/>
            </a:solid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381B0A9D-1ABB-7EE6-F1CA-CA2443B6E97F}"/>
              </a:ext>
            </a:extLst>
          </p:cNvPr>
          <p:cNvSpPr/>
          <p:nvPr/>
        </p:nvSpPr>
        <p:spPr>
          <a:xfrm>
            <a:off x="4397659" y="6432602"/>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solidFill>
            <a:schemeClr val="tx1"/>
          </a:solidFill>
          <a:ln w="2857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1E64EBC1-03FA-D664-6B23-D2975ED1E8E5}"/>
              </a:ext>
            </a:extLst>
          </p:cNvPr>
          <p:cNvSpPr/>
          <p:nvPr/>
        </p:nvSpPr>
        <p:spPr>
          <a:xfrm>
            <a:off x="4458428" y="6432602"/>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solidFill>
            <a:schemeClr val="tx1"/>
          </a:solidFill>
          <a:ln w="2857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BD876B79-DDF0-3FAE-4A26-D2BDBAC9E14F}"/>
              </a:ext>
            </a:extLst>
          </p:cNvPr>
          <p:cNvSpPr/>
          <p:nvPr/>
        </p:nvSpPr>
        <p:spPr>
          <a:xfrm>
            <a:off x="4519103" y="6432602"/>
            <a:ext cx="44957" cy="44957"/>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solidFill>
            <a:schemeClr val="tx1"/>
          </a:solidFill>
          <a:ln w="2857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44B5BAD-909B-28A1-B2E4-0B7A05C33286}"/>
              </a:ext>
            </a:extLst>
          </p:cNvPr>
          <p:cNvSpPr/>
          <p:nvPr/>
        </p:nvSpPr>
        <p:spPr>
          <a:xfrm>
            <a:off x="4376132" y="6508611"/>
            <a:ext cx="501110" cy="9525"/>
          </a:xfrm>
          <a:custGeom>
            <a:avLst/>
            <a:gdLst>
              <a:gd name="connsiteX0" fmla="*/ 501110 w 501110"/>
              <a:gd name="connsiteY0" fmla="*/ 0 h 9525"/>
              <a:gd name="connsiteX1" fmla="*/ 0 w 501110"/>
              <a:gd name="connsiteY1" fmla="*/ 0 h 9525"/>
            </a:gdLst>
            <a:ahLst/>
            <a:cxnLst>
              <a:cxn ang="0">
                <a:pos x="connsiteX0" y="connsiteY0"/>
              </a:cxn>
              <a:cxn ang="0">
                <a:pos x="connsiteX1" y="connsiteY1"/>
              </a:cxn>
            </a:cxnLst>
            <a:rect l="l" t="t" r="r" b="b"/>
            <a:pathLst>
              <a:path w="501110" h="9525">
                <a:moveTo>
                  <a:pt x="501110" y="0"/>
                </a:moveTo>
                <a:lnTo>
                  <a:pt x="0" y="0"/>
                </a:lnTo>
              </a:path>
            </a:pathLst>
          </a:custGeom>
          <a:ln w="28575" cap="rnd">
            <a:solidFill>
              <a:srgbClr val="FF0000"/>
            </a:solidFill>
            <a:prstDash val="solid"/>
            <a:miter/>
          </a:ln>
        </p:spPr>
        <p:txBody>
          <a:bodyPr rtlCol="0" anchor="ctr"/>
          <a:lstStyle/>
          <a:p>
            <a:endParaRPr lang="en-US"/>
          </a:p>
        </p:txBody>
      </p:sp>
      <p:grpSp>
        <p:nvGrpSpPr>
          <p:cNvPr id="51" name="Graphic 56">
            <a:extLst>
              <a:ext uri="{FF2B5EF4-FFF2-40B4-BE49-F238E27FC236}">
                <a16:creationId xmlns:a16="http://schemas.microsoft.com/office/drawing/2014/main" id="{859D7CB1-4907-650E-7B62-590822844DF6}"/>
              </a:ext>
            </a:extLst>
          </p:cNvPr>
          <p:cNvGrpSpPr>
            <a:grpSpLocks noChangeAspect="1"/>
          </p:cNvGrpSpPr>
          <p:nvPr/>
        </p:nvGrpSpPr>
        <p:grpSpPr>
          <a:xfrm>
            <a:off x="1382178" y="8561835"/>
            <a:ext cx="54479" cy="213858"/>
            <a:chOff x="6009575" y="3803126"/>
            <a:chExt cx="131327" cy="515563"/>
          </a:xfrm>
          <a:solidFill>
            <a:schemeClr val="tx1"/>
          </a:solidFill>
        </p:grpSpPr>
        <p:sp>
          <p:nvSpPr>
            <p:cNvPr id="54" name="Freeform 53">
              <a:extLst>
                <a:ext uri="{FF2B5EF4-FFF2-40B4-BE49-F238E27FC236}">
                  <a16:creationId xmlns:a16="http://schemas.microsoft.com/office/drawing/2014/main" id="{76EDD9FF-FEF7-A894-B130-4B51D2B126E0}"/>
                </a:ext>
              </a:extLst>
            </p:cNvPr>
            <p:cNvSpPr/>
            <p:nvPr/>
          </p:nvSpPr>
          <p:spPr>
            <a:xfrm>
              <a:off x="6009575" y="4187362"/>
              <a:ext cx="131327" cy="131327"/>
            </a:xfrm>
            <a:custGeom>
              <a:avLst/>
              <a:gdLst>
                <a:gd name="connsiteX0" fmla="*/ 131328 w 131327"/>
                <a:gd name="connsiteY0" fmla="*/ 65664 h 131327"/>
                <a:gd name="connsiteX1" fmla="*/ 65664 w 131327"/>
                <a:gd name="connsiteY1" fmla="*/ 131328 h 131327"/>
                <a:gd name="connsiteX2" fmla="*/ 0 w 131327"/>
                <a:gd name="connsiteY2" fmla="*/ 65664 h 131327"/>
                <a:gd name="connsiteX3" fmla="*/ 65664 w 131327"/>
                <a:gd name="connsiteY3" fmla="*/ 0 h 131327"/>
                <a:gd name="connsiteX4" fmla="*/ 131328 w 131327"/>
                <a:gd name="connsiteY4" fmla="*/ 65664 h 1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7" h="131327">
                  <a:moveTo>
                    <a:pt x="131328" y="65664"/>
                  </a:moveTo>
                  <a:cubicBezTo>
                    <a:pt x="131328" y="101929"/>
                    <a:pt x="101929" y="131328"/>
                    <a:pt x="65664" y="131328"/>
                  </a:cubicBezTo>
                  <a:cubicBezTo>
                    <a:pt x="29399" y="131328"/>
                    <a:pt x="0" y="101929"/>
                    <a:pt x="0" y="65664"/>
                  </a:cubicBezTo>
                  <a:cubicBezTo>
                    <a:pt x="0" y="29399"/>
                    <a:pt x="29399" y="0"/>
                    <a:pt x="65664" y="0"/>
                  </a:cubicBezTo>
                  <a:cubicBezTo>
                    <a:pt x="101929" y="0"/>
                    <a:pt x="131328" y="29399"/>
                    <a:pt x="131328" y="65664"/>
                  </a:cubicBezTo>
                  <a:close/>
                </a:path>
              </a:pathLst>
            </a:custGeom>
            <a:grpFill/>
            <a:ln w="25598"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C1369D54-F1AA-B559-1D87-777E91F99411}"/>
                </a:ext>
              </a:extLst>
            </p:cNvPr>
            <p:cNvSpPr/>
            <p:nvPr/>
          </p:nvSpPr>
          <p:spPr>
            <a:xfrm>
              <a:off x="6012059" y="3803126"/>
              <a:ext cx="126872" cy="348582"/>
            </a:xfrm>
            <a:custGeom>
              <a:avLst/>
              <a:gdLst>
                <a:gd name="connsiteX0" fmla="*/ 74722 w 126872"/>
                <a:gd name="connsiteY0" fmla="*/ 348583 h 348582"/>
                <a:gd name="connsiteX1" fmla="*/ 51894 w 126872"/>
                <a:gd name="connsiteY1" fmla="*/ 348583 h 348582"/>
                <a:gd name="connsiteX2" fmla="*/ 21114 w 126872"/>
                <a:gd name="connsiteY2" fmla="*/ 320111 h 348582"/>
                <a:gd name="connsiteX3" fmla="*/ 81 w 126872"/>
                <a:gd name="connsiteY3" fmla="*/ 33088 h 348582"/>
                <a:gd name="connsiteX4" fmla="*/ 30861 w 126872"/>
                <a:gd name="connsiteY4" fmla="*/ 0 h 348582"/>
                <a:gd name="connsiteX5" fmla="*/ 96012 w 126872"/>
                <a:gd name="connsiteY5" fmla="*/ 0 h 348582"/>
                <a:gd name="connsiteX6" fmla="*/ 126792 w 126872"/>
                <a:gd name="connsiteY6" fmla="*/ 33088 h 348582"/>
                <a:gd name="connsiteX7" fmla="*/ 105759 w 126872"/>
                <a:gd name="connsiteY7" fmla="*/ 320111 h 348582"/>
                <a:gd name="connsiteX8" fmla="*/ 74979 w 126872"/>
                <a:gd name="connsiteY8" fmla="*/ 348583 h 3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72" h="348582">
                  <a:moveTo>
                    <a:pt x="74722" y="348583"/>
                  </a:moveTo>
                  <a:lnTo>
                    <a:pt x="51894" y="348583"/>
                  </a:lnTo>
                  <a:cubicBezTo>
                    <a:pt x="35734" y="348583"/>
                    <a:pt x="22396" y="336014"/>
                    <a:pt x="21114" y="320111"/>
                  </a:cubicBezTo>
                  <a:lnTo>
                    <a:pt x="81" y="33088"/>
                  </a:lnTo>
                  <a:cubicBezTo>
                    <a:pt x="-1202" y="15133"/>
                    <a:pt x="12906" y="0"/>
                    <a:pt x="30861" y="0"/>
                  </a:cubicBezTo>
                  <a:lnTo>
                    <a:pt x="96012" y="0"/>
                  </a:lnTo>
                  <a:cubicBezTo>
                    <a:pt x="113967" y="0"/>
                    <a:pt x="128074" y="15133"/>
                    <a:pt x="126792" y="33088"/>
                  </a:cubicBezTo>
                  <a:lnTo>
                    <a:pt x="105759" y="320111"/>
                  </a:lnTo>
                  <a:cubicBezTo>
                    <a:pt x="104476" y="336271"/>
                    <a:pt x="91138" y="348583"/>
                    <a:pt x="74979" y="348583"/>
                  </a:cubicBezTo>
                  <a:close/>
                </a:path>
              </a:pathLst>
            </a:custGeom>
            <a:grpFill/>
            <a:ln w="25598" cap="flat">
              <a:noFill/>
              <a:prstDash val="solid"/>
              <a:miter/>
            </a:ln>
          </p:spPr>
          <p:txBody>
            <a:bodyPr rtlCol="0" anchor="ctr"/>
            <a:lstStyle/>
            <a:p>
              <a:endParaRPr lang="en-US"/>
            </a:p>
          </p:txBody>
        </p:sp>
      </p:grpSp>
      <p:grpSp>
        <p:nvGrpSpPr>
          <p:cNvPr id="98" name="Graphic 96">
            <a:extLst>
              <a:ext uri="{FF2B5EF4-FFF2-40B4-BE49-F238E27FC236}">
                <a16:creationId xmlns:a16="http://schemas.microsoft.com/office/drawing/2014/main" id="{9CF64ED2-C38A-9BDE-D6F4-655A655E9FAC}"/>
              </a:ext>
            </a:extLst>
          </p:cNvPr>
          <p:cNvGrpSpPr/>
          <p:nvPr/>
        </p:nvGrpSpPr>
        <p:grpSpPr>
          <a:xfrm>
            <a:off x="1169316" y="8503045"/>
            <a:ext cx="476250" cy="381000"/>
            <a:chOff x="1193068" y="8365776"/>
            <a:chExt cx="476250" cy="381000"/>
          </a:xfrm>
          <a:noFill/>
        </p:grpSpPr>
        <p:sp>
          <p:nvSpPr>
            <p:cNvPr id="99" name="Freeform 98">
              <a:extLst>
                <a:ext uri="{FF2B5EF4-FFF2-40B4-BE49-F238E27FC236}">
                  <a16:creationId xmlns:a16="http://schemas.microsoft.com/office/drawing/2014/main" id="{D179A04B-74FB-762F-74FA-4D901B368510}"/>
                </a:ext>
              </a:extLst>
            </p:cNvPr>
            <p:cNvSpPr/>
            <p:nvPr/>
          </p:nvSpPr>
          <p:spPr>
            <a:xfrm>
              <a:off x="1207355" y="8365776"/>
              <a:ext cx="447675" cy="279368"/>
            </a:xfrm>
            <a:custGeom>
              <a:avLst/>
              <a:gdLst>
                <a:gd name="connsiteX0" fmla="*/ 0 w 447675"/>
                <a:gd name="connsiteY0" fmla="*/ 279368 h 279368"/>
                <a:gd name="connsiteX1" fmla="*/ 0 w 447675"/>
                <a:gd name="connsiteY1" fmla="*/ 31052 h 279368"/>
                <a:gd name="connsiteX2" fmla="*/ 31052 w 447675"/>
                <a:gd name="connsiteY2" fmla="*/ 0 h 279368"/>
                <a:gd name="connsiteX3" fmla="*/ 416624 w 447675"/>
                <a:gd name="connsiteY3" fmla="*/ 0 h 279368"/>
                <a:gd name="connsiteX4" fmla="*/ 447675 w 447675"/>
                <a:gd name="connsiteY4" fmla="*/ 31052 h 279368"/>
                <a:gd name="connsiteX5" fmla="*/ 447675 w 447675"/>
                <a:gd name="connsiteY5" fmla="*/ 279368 h 27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279368">
                  <a:moveTo>
                    <a:pt x="0" y="279368"/>
                  </a:moveTo>
                  <a:lnTo>
                    <a:pt x="0" y="31052"/>
                  </a:lnTo>
                  <a:cubicBezTo>
                    <a:pt x="0" y="13907"/>
                    <a:pt x="13907" y="0"/>
                    <a:pt x="31052" y="0"/>
                  </a:cubicBezTo>
                  <a:lnTo>
                    <a:pt x="416624" y="0"/>
                  </a:lnTo>
                  <a:cubicBezTo>
                    <a:pt x="433769" y="0"/>
                    <a:pt x="447675" y="13907"/>
                    <a:pt x="447675" y="31052"/>
                  </a:cubicBezTo>
                  <a:lnTo>
                    <a:pt x="447675" y="279368"/>
                  </a:lnTo>
                </a:path>
              </a:pathLst>
            </a:custGeom>
            <a:noFill/>
            <a:ln w="28575" cap="rnd">
              <a:solidFill>
                <a:srgbClr val="FF0000"/>
              </a:solid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91384F6B-10BC-A0C0-C485-2F3E944D867B}"/>
                </a:ext>
              </a:extLst>
            </p:cNvPr>
            <p:cNvSpPr/>
            <p:nvPr/>
          </p:nvSpPr>
          <p:spPr>
            <a:xfrm>
              <a:off x="1193068" y="8689626"/>
              <a:ext cx="476250" cy="57150"/>
            </a:xfrm>
            <a:custGeom>
              <a:avLst/>
              <a:gdLst>
                <a:gd name="connsiteX0" fmla="*/ 476250 w 476250"/>
                <a:gd name="connsiteY0" fmla="*/ 13049 h 57150"/>
                <a:gd name="connsiteX1" fmla="*/ 476250 w 476250"/>
                <a:gd name="connsiteY1" fmla="*/ 44101 h 57150"/>
                <a:gd name="connsiteX2" fmla="*/ 463201 w 476250"/>
                <a:gd name="connsiteY2" fmla="*/ 57150 h 57150"/>
                <a:gd name="connsiteX3" fmla="*/ 13049 w 476250"/>
                <a:gd name="connsiteY3" fmla="*/ 57150 h 57150"/>
                <a:gd name="connsiteX4" fmla="*/ 0 w 476250"/>
                <a:gd name="connsiteY4" fmla="*/ 44101 h 57150"/>
                <a:gd name="connsiteX5" fmla="*/ 0 w 476250"/>
                <a:gd name="connsiteY5" fmla="*/ 13049 h 57150"/>
                <a:gd name="connsiteX6" fmla="*/ 13049 w 476250"/>
                <a:gd name="connsiteY6" fmla="*/ 0 h 57150"/>
                <a:gd name="connsiteX7" fmla="*/ 195263 w 476250"/>
                <a:gd name="connsiteY7" fmla="*/ 0 h 57150"/>
                <a:gd name="connsiteX8" fmla="*/ 200025 w 476250"/>
                <a:gd name="connsiteY8" fmla="*/ 4763 h 57150"/>
                <a:gd name="connsiteX9" fmla="*/ 200025 w 476250"/>
                <a:gd name="connsiteY9" fmla="*/ 14288 h 57150"/>
                <a:gd name="connsiteX10" fmla="*/ 204788 w 476250"/>
                <a:gd name="connsiteY10" fmla="*/ 19050 h 57150"/>
                <a:gd name="connsiteX11" fmla="*/ 271558 w 476250"/>
                <a:gd name="connsiteY11" fmla="*/ 19050 h 57150"/>
                <a:gd name="connsiteX12" fmla="*/ 276320 w 476250"/>
                <a:gd name="connsiteY12" fmla="*/ 14288 h 57150"/>
                <a:gd name="connsiteX13" fmla="*/ 276320 w 476250"/>
                <a:gd name="connsiteY13" fmla="*/ 4763 h 57150"/>
                <a:gd name="connsiteX14" fmla="*/ 281083 w 476250"/>
                <a:gd name="connsiteY14" fmla="*/ 0 h 57150"/>
                <a:gd name="connsiteX15" fmla="*/ 463296 w 476250"/>
                <a:gd name="connsiteY15" fmla="*/ 0 h 57150"/>
                <a:gd name="connsiteX16" fmla="*/ 476250 w 476250"/>
                <a:gd name="connsiteY16" fmla="*/ 1304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57150">
                  <a:moveTo>
                    <a:pt x="476250" y="13049"/>
                  </a:moveTo>
                  <a:lnTo>
                    <a:pt x="476250" y="44101"/>
                  </a:lnTo>
                  <a:cubicBezTo>
                    <a:pt x="476250" y="51340"/>
                    <a:pt x="470440" y="57150"/>
                    <a:pt x="463201" y="57150"/>
                  </a:cubicBezTo>
                  <a:lnTo>
                    <a:pt x="13049" y="57150"/>
                  </a:lnTo>
                  <a:cubicBezTo>
                    <a:pt x="5810" y="57150"/>
                    <a:pt x="0" y="51340"/>
                    <a:pt x="0" y="44101"/>
                  </a:cubicBezTo>
                  <a:lnTo>
                    <a:pt x="0" y="13049"/>
                  </a:lnTo>
                  <a:cubicBezTo>
                    <a:pt x="0" y="5810"/>
                    <a:pt x="5810" y="0"/>
                    <a:pt x="13049" y="0"/>
                  </a:cubicBezTo>
                  <a:lnTo>
                    <a:pt x="195263" y="0"/>
                  </a:lnTo>
                  <a:cubicBezTo>
                    <a:pt x="197930" y="0"/>
                    <a:pt x="200025" y="2191"/>
                    <a:pt x="200025" y="4763"/>
                  </a:cubicBezTo>
                  <a:lnTo>
                    <a:pt x="200025" y="14288"/>
                  </a:lnTo>
                  <a:cubicBezTo>
                    <a:pt x="200025" y="16859"/>
                    <a:pt x="202121" y="19050"/>
                    <a:pt x="204788" y="19050"/>
                  </a:cubicBezTo>
                  <a:lnTo>
                    <a:pt x="271558" y="19050"/>
                  </a:lnTo>
                  <a:cubicBezTo>
                    <a:pt x="274130" y="19050"/>
                    <a:pt x="276320" y="16954"/>
                    <a:pt x="276320" y="14288"/>
                  </a:cubicBezTo>
                  <a:lnTo>
                    <a:pt x="276320" y="4763"/>
                  </a:lnTo>
                  <a:cubicBezTo>
                    <a:pt x="276320" y="2096"/>
                    <a:pt x="278511" y="0"/>
                    <a:pt x="281083" y="0"/>
                  </a:cubicBezTo>
                  <a:lnTo>
                    <a:pt x="463296" y="0"/>
                  </a:lnTo>
                  <a:cubicBezTo>
                    <a:pt x="470440" y="0"/>
                    <a:pt x="476250" y="5810"/>
                    <a:pt x="476250" y="13049"/>
                  </a:cubicBezTo>
                  <a:close/>
                </a:path>
              </a:pathLst>
            </a:custGeom>
            <a:noFill/>
            <a:ln w="28575" cap="rnd">
              <a:solidFill>
                <a:srgbClr val="FF0000"/>
              </a:solidFill>
              <a:prstDash val="solid"/>
              <a:miter/>
            </a:ln>
          </p:spPr>
          <p:txBody>
            <a:bodyPr rtlCol="0" anchor="ctr"/>
            <a:lstStyle/>
            <a:p>
              <a:endParaRPr lang="en-US"/>
            </a:p>
          </p:txBody>
        </p:sp>
      </p:grpSp>
      <p:sp>
        <p:nvSpPr>
          <p:cNvPr id="113" name="Freeform 112">
            <a:extLst>
              <a:ext uri="{FF2B5EF4-FFF2-40B4-BE49-F238E27FC236}">
                <a16:creationId xmlns:a16="http://schemas.microsoft.com/office/drawing/2014/main" id="{7A71CF1F-2C63-BF03-9578-A97CE135A4F7}"/>
              </a:ext>
            </a:extLst>
          </p:cNvPr>
          <p:cNvSpPr/>
          <p:nvPr/>
        </p:nvSpPr>
        <p:spPr>
          <a:xfrm>
            <a:off x="5975715" y="2263621"/>
            <a:ext cx="436961" cy="261082"/>
          </a:xfrm>
          <a:custGeom>
            <a:avLst/>
            <a:gdLst>
              <a:gd name="connsiteX0" fmla="*/ 328307 w 436961"/>
              <a:gd name="connsiteY0" fmla="*/ 260301 h 261082"/>
              <a:gd name="connsiteX1" fmla="*/ 360357 w 436961"/>
              <a:gd name="connsiteY1" fmla="*/ 260301 h 261082"/>
              <a:gd name="connsiteX2" fmla="*/ 436962 w 436961"/>
              <a:gd name="connsiteY2" fmla="*/ 172752 h 261082"/>
              <a:gd name="connsiteX3" fmla="*/ 351758 w 436961"/>
              <a:gd name="connsiteY3" fmla="*/ 84422 h 261082"/>
              <a:gd name="connsiteX4" fmla="*/ 327526 w 436961"/>
              <a:gd name="connsiteY4" fmla="*/ 88330 h 261082"/>
              <a:gd name="connsiteX5" fmla="*/ 235287 w 436961"/>
              <a:gd name="connsiteY5" fmla="*/ 0 h 261082"/>
              <a:gd name="connsiteX6" fmla="*/ 144612 w 436961"/>
              <a:gd name="connsiteY6" fmla="*/ 75823 h 261082"/>
              <a:gd name="connsiteX7" fmla="*/ 125070 w 436961"/>
              <a:gd name="connsiteY7" fmla="*/ 71915 h 261082"/>
              <a:gd name="connsiteX8" fmla="*/ 76605 w 436961"/>
              <a:gd name="connsiteY8" fmla="*/ 117253 h 261082"/>
              <a:gd name="connsiteX9" fmla="*/ 69570 w 436961"/>
              <a:gd name="connsiteY9" fmla="*/ 117253 h 261082"/>
              <a:gd name="connsiteX10" fmla="*/ 0 w 436961"/>
              <a:gd name="connsiteY10" fmla="*/ 189168 h 261082"/>
              <a:gd name="connsiteX11" fmla="*/ 62535 w 436961"/>
              <a:gd name="connsiteY11" fmla="*/ 261083 h 261082"/>
              <a:gd name="connsiteX12" fmla="*/ 92239 w 436961"/>
              <a:gd name="connsiteY12" fmla="*/ 261083 h 26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6961" h="261082">
                <a:moveTo>
                  <a:pt x="328307" y="260301"/>
                </a:moveTo>
                <a:lnTo>
                  <a:pt x="360357" y="260301"/>
                </a:lnTo>
                <a:cubicBezTo>
                  <a:pt x="403349" y="255611"/>
                  <a:pt x="436962" y="218090"/>
                  <a:pt x="436962" y="172752"/>
                </a:cubicBezTo>
                <a:cubicBezTo>
                  <a:pt x="436962" y="127415"/>
                  <a:pt x="398659" y="84422"/>
                  <a:pt x="351758" y="84422"/>
                </a:cubicBezTo>
                <a:cubicBezTo>
                  <a:pt x="304857" y="84422"/>
                  <a:pt x="335343" y="85985"/>
                  <a:pt x="327526" y="88330"/>
                </a:cubicBezTo>
                <a:cubicBezTo>
                  <a:pt x="323617" y="39084"/>
                  <a:pt x="283751" y="0"/>
                  <a:pt x="235287" y="0"/>
                </a:cubicBezTo>
                <a:cubicBezTo>
                  <a:pt x="186823" y="0"/>
                  <a:pt x="153992" y="32049"/>
                  <a:pt x="144612" y="75823"/>
                </a:cubicBezTo>
                <a:cubicBezTo>
                  <a:pt x="138358" y="72697"/>
                  <a:pt x="132105" y="71915"/>
                  <a:pt x="125070" y="71915"/>
                </a:cubicBezTo>
                <a:cubicBezTo>
                  <a:pt x="100056" y="71915"/>
                  <a:pt x="78950" y="91457"/>
                  <a:pt x="76605" y="117253"/>
                </a:cubicBezTo>
                <a:cubicBezTo>
                  <a:pt x="74260" y="117253"/>
                  <a:pt x="71915" y="117253"/>
                  <a:pt x="69570" y="117253"/>
                </a:cubicBezTo>
                <a:cubicBezTo>
                  <a:pt x="31267" y="117253"/>
                  <a:pt x="0" y="149302"/>
                  <a:pt x="0" y="189168"/>
                </a:cubicBezTo>
                <a:cubicBezTo>
                  <a:pt x="0" y="229034"/>
                  <a:pt x="27359" y="257174"/>
                  <a:pt x="62535" y="261083"/>
                </a:cubicBezTo>
                <a:lnTo>
                  <a:pt x="92239" y="261083"/>
                </a:lnTo>
              </a:path>
            </a:pathLst>
          </a:custGeom>
          <a:noFill/>
          <a:ln w="23217" cap="rnd">
            <a:solidFill>
              <a:srgbClr val="FF0000"/>
            </a:solidFill>
            <a:prstDash val="solid"/>
            <a:round/>
          </a:ln>
        </p:spPr>
        <p:txBody>
          <a:bodyPr rtlCol="0" anchor="ctr"/>
          <a:lstStyle/>
          <a:p>
            <a:endParaRPr lang="en-US"/>
          </a:p>
        </p:txBody>
      </p:sp>
      <p:sp>
        <p:nvSpPr>
          <p:cNvPr id="114" name="Freeform 113">
            <a:extLst>
              <a:ext uri="{FF2B5EF4-FFF2-40B4-BE49-F238E27FC236}">
                <a16:creationId xmlns:a16="http://schemas.microsoft.com/office/drawing/2014/main" id="{35A9E68C-FCB7-90CF-A942-21B2450730BD}"/>
              </a:ext>
            </a:extLst>
          </p:cNvPr>
          <p:cNvSpPr/>
          <p:nvPr/>
        </p:nvSpPr>
        <p:spPr>
          <a:xfrm>
            <a:off x="6189114" y="2523921"/>
            <a:ext cx="7816" cy="125069"/>
          </a:xfrm>
          <a:custGeom>
            <a:avLst/>
            <a:gdLst>
              <a:gd name="connsiteX0" fmla="*/ 0 w 7816"/>
              <a:gd name="connsiteY0" fmla="*/ 0 h 125069"/>
              <a:gd name="connsiteX1" fmla="*/ 0 w 7816"/>
              <a:gd name="connsiteY1" fmla="*/ 125070 h 125069"/>
            </a:gdLst>
            <a:ahLst/>
            <a:cxnLst>
              <a:cxn ang="0">
                <a:pos x="connsiteX0" y="connsiteY0"/>
              </a:cxn>
              <a:cxn ang="0">
                <a:pos x="connsiteX1" y="connsiteY1"/>
              </a:cxn>
            </a:cxnLst>
            <a:rect l="l" t="t" r="r" b="b"/>
            <a:pathLst>
              <a:path w="7816" h="125069">
                <a:moveTo>
                  <a:pt x="0" y="0"/>
                </a:moveTo>
                <a:lnTo>
                  <a:pt x="0" y="125070"/>
                </a:lnTo>
              </a:path>
            </a:pathLst>
          </a:custGeom>
          <a:noFill/>
          <a:ln w="23217" cap="rnd">
            <a:solidFill>
              <a:schemeClr val="tx1"/>
            </a:solidFill>
            <a:prstDash val="solid"/>
            <a:round/>
          </a:ln>
        </p:spPr>
        <p:txBody>
          <a:bodyPr rtlCol="0" anchor="ctr"/>
          <a:lstStyle/>
          <a:p>
            <a:endParaRPr lang="en-US"/>
          </a:p>
        </p:txBody>
      </p:sp>
      <p:sp>
        <p:nvSpPr>
          <p:cNvPr id="115" name="Freeform 114">
            <a:extLst>
              <a:ext uri="{FF2B5EF4-FFF2-40B4-BE49-F238E27FC236}">
                <a16:creationId xmlns:a16="http://schemas.microsoft.com/office/drawing/2014/main" id="{6C7FB365-D876-AAA2-35D5-7EB3F8ECCE6D}"/>
              </a:ext>
            </a:extLst>
          </p:cNvPr>
          <p:cNvSpPr/>
          <p:nvPr/>
        </p:nvSpPr>
        <p:spPr>
          <a:xfrm>
            <a:off x="6158629" y="2648991"/>
            <a:ext cx="60189" cy="59408"/>
          </a:xfrm>
          <a:custGeom>
            <a:avLst/>
            <a:gdLst>
              <a:gd name="connsiteX0" fmla="*/ 30486 w 60189"/>
              <a:gd name="connsiteY0" fmla="*/ 0 h 59408"/>
              <a:gd name="connsiteX1" fmla="*/ 0 w 60189"/>
              <a:gd name="connsiteY1" fmla="*/ 29704 h 59408"/>
              <a:gd name="connsiteX2" fmla="*/ 30486 w 60189"/>
              <a:gd name="connsiteY2" fmla="*/ 59408 h 59408"/>
              <a:gd name="connsiteX3" fmla="*/ 60190 w 60189"/>
              <a:gd name="connsiteY3" fmla="*/ 29704 h 59408"/>
              <a:gd name="connsiteX4" fmla="*/ 30486 w 60189"/>
              <a:gd name="connsiteY4" fmla="*/ 0 h 59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9" h="59408">
                <a:moveTo>
                  <a:pt x="30486" y="0"/>
                </a:moveTo>
                <a:cubicBezTo>
                  <a:pt x="14070" y="0"/>
                  <a:pt x="0" y="13289"/>
                  <a:pt x="0" y="29704"/>
                </a:cubicBezTo>
                <a:cubicBezTo>
                  <a:pt x="0" y="46119"/>
                  <a:pt x="13289" y="59408"/>
                  <a:pt x="30486" y="59408"/>
                </a:cubicBezTo>
                <a:cubicBezTo>
                  <a:pt x="47683" y="59408"/>
                  <a:pt x="60190" y="46119"/>
                  <a:pt x="60190" y="29704"/>
                </a:cubicBezTo>
                <a:cubicBezTo>
                  <a:pt x="60190" y="13289"/>
                  <a:pt x="46901" y="0"/>
                  <a:pt x="30486" y="0"/>
                </a:cubicBezTo>
                <a:close/>
              </a:path>
            </a:pathLst>
          </a:custGeom>
          <a:noFill/>
          <a:ln w="23217" cap="rnd">
            <a:solidFill>
              <a:schemeClr val="tx1"/>
            </a:solidFill>
            <a:prstDash val="solid"/>
            <a:round/>
          </a:ln>
        </p:spPr>
        <p:txBody>
          <a:bodyPr rtlCol="0" anchor="ctr"/>
          <a:lstStyle/>
          <a:p>
            <a:endParaRPr lang="en-US"/>
          </a:p>
        </p:txBody>
      </p:sp>
      <p:grpSp>
        <p:nvGrpSpPr>
          <p:cNvPr id="116" name="Graphic 65">
            <a:extLst>
              <a:ext uri="{FF2B5EF4-FFF2-40B4-BE49-F238E27FC236}">
                <a16:creationId xmlns:a16="http://schemas.microsoft.com/office/drawing/2014/main" id="{934A8DD9-6EAE-0E07-4713-7CB0B73011C0}"/>
              </a:ext>
            </a:extLst>
          </p:cNvPr>
          <p:cNvGrpSpPr/>
          <p:nvPr/>
        </p:nvGrpSpPr>
        <p:grpSpPr>
          <a:xfrm>
            <a:off x="6093749" y="2523921"/>
            <a:ext cx="60189" cy="104745"/>
            <a:chOff x="6093749" y="2386652"/>
            <a:chExt cx="60189" cy="104745"/>
          </a:xfrm>
          <a:noFill/>
        </p:grpSpPr>
        <p:sp>
          <p:nvSpPr>
            <p:cNvPr id="117" name="Freeform 116">
              <a:extLst>
                <a:ext uri="{FF2B5EF4-FFF2-40B4-BE49-F238E27FC236}">
                  <a16:creationId xmlns:a16="http://schemas.microsoft.com/office/drawing/2014/main" id="{75B78D34-8C5D-C059-C575-5266F9811CD3}"/>
                </a:ext>
              </a:extLst>
            </p:cNvPr>
            <p:cNvSpPr/>
            <p:nvPr/>
          </p:nvSpPr>
          <p:spPr>
            <a:xfrm>
              <a:off x="6093749" y="2431990"/>
              <a:ext cx="60189" cy="59408"/>
            </a:xfrm>
            <a:custGeom>
              <a:avLst/>
              <a:gdLst>
                <a:gd name="connsiteX0" fmla="*/ 30486 w 60189"/>
                <a:gd name="connsiteY0" fmla="*/ 0 h 59408"/>
                <a:gd name="connsiteX1" fmla="*/ 0 w 60189"/>
                <a:gd name="connsiteY1" fmla="*/ 29704 h 59408"/>
                <a:gd name="connsiteX2" fmla="*/ 30486 w 60189"/>
                <a:gd name="connsiteY2" fmla="*/ 59408 h 59408"/>
                <a:gd name="connsiteX3" fmla="*/ 60190 w 60189"/>
                <a:gd name="connsiteY3" fmla="*/ 29704 h 59408"/>
                <a:gd name="connsiteX4" fmla="*/ 30486 w 60189"/>
                <a:gd name="connsiteY4" fmla="*/ 0 h 59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9" h="59408">
                  <a:moveTo>
                    <a:pt x="30486" y="0"/>
                  </a:moveTo>
                  <a:cubicBezTo>
                    <a:pt x="14070" y="0"/>
                    <a:pt x="0" y="13289"/>
                    <a:pt x="0" y="29704"/>
                  </a:cubicBezTo>
                  <a:cubicBezTo>
                    <a:pt x="0" y="46119"/>
                    <a:pt x="13289" y="59408"/>
                    <a:pt x="30486" y="59408"/>
                  </a:cubicBezTo>
                  <a:cubicBezTo>
                    <a:pt x="47683" y="59408"/>
                    <a:pt x="60190" y="46119"/>
                    <a:pt x="60190" y="29704"/>
                  </a:cubicBezTo>
                  <a:cubicBezTo>
                    <a:pt x="60190" y="13289"/>
                    <a:pt x="46901" y="0"/>
                    <a:pt x="30486" y="0"/>
                  </a:cubicBezTo>
                  <a:close/>
                </a:path>
              </a:pathLst>
            </a:custGeom>
            <a:noFill/>
            <a:ln w="23217" cap="rnd">
              <a:solidFill>
                <a:schemeClr val="tx1"/>
              </a:solidFill>
              <a:prstDash val="solid"/>
              <a:round/>
            </a:ln>
          </p:spPr>
          <p:txBody>
            <a:bodyPr rtlCol="0" anchor="ctr"/>
            <a:lstStyle/>
            <a:p>
              <a:endParaRPr lang="en-US"/>
            </a:p>
          </p:txBody>
        </p:sp>
        <p:sp>
          <p:nvSpPr>
            <p:cNvPr id="118" name="Freeform 117">
              <a:extLst>
                <a:ext uri="{FF2B5EF4-FFF2-40B4-BE49-F238E27FC236}">
                  <a16:creationId xmlns:a16="http://schemas.microsoft.com/office/drawing/2014/main" id="{8D627A76-75D8-5A0C-7752-3DE862486B3F}"/>
                </a:ext>
              </a:extLst>
            </p:cNvPr>
            <p:cNvSpPr/>
            <p:nvPr/>
          </p:nvSpPr>
          <p:spPr>
            <a:xfrm>
              <a:off x="6103911" y="2386652"/>
              <a:ext cx="20323" cy="39084"/>
            </a:xfrm>
            <a:custGeom>
              <a:avLst/>
              <a:gdLst>
                <a:gd name="connsiteX0" fmla="*/ 0 w 20323"/>
                <a:gd name="connsiteY0" fmla="*/ 0 h 39084"/>
                <a:gd name="connsiteX1" fmla="*/ 20324 w 20323"/>
                <a:gd name="connsiteY1" fmla="*/ 0 h 39084"/>
                <a:gd name="connsiteX2" fmla="*/ 20324 w 20323"/>
                <a:gd name="connsiteY2" fmla="*/ 39084 h 39084"/>
              </a:gdLst>
              <a:ahLst/>
              <a:cxnLst>
                <a:cxn ang="0">
                  <a:pos x="connsiteX0" y="connsiteY0"/>
                </a:cxn>
                <a:cxn ang="0">
                  <a:pos x="connsiteX1" y="connsiteY1"/>
                </a:cxn>
                <a:cxn ang="0">
                  <a:pos x="connsiteX2" y="connsiteY2"/>
                </a:cxn>
              </a:cxnLst>
              <a:rect l="l" t="t" r="r" b="b"/>
              <a:pathLst>
                <a:path w="20323" h="39084">
                  <a:moveTo>
                    <a:pt x="0" y="0"/>
                  </a:moveTo>
                  <a:lnTo>
                    <a:pt x="20324" y="0"/>
                  </a:lnTo>
                  <a:lnTo>
                    <a:pt x="20324" y="39084"/>
                  </a:lnTo>
                </a:path>
              </a:pathLst>
            </a:custGeom>
            <a:noFill/>
            <a:ln w="23217" cap="rnd">
              <a:solidFill>
                <a:schemeClr val="tx1"/>
              </a:solidFill>
              <a:prstDash val="solid"/>
              <a:round/>
            </a:ln>
          </p:spPr>
          <p:txBody>
            <a:bodyPr rtlCol="0" anchor="ctr"/>
            <a:lstStyle/>
            <a:p>
              <a:endParaRPr lang="en-US"/>
            </a:p>
          </p:txBody>
        </p:sp>
      </p:grpSp>
      <p:grpSp>
        <p:nvGrpSpPr>
          <p:cNvPr id="119" name="Graphic 65">
            <a:extLst>
              <a:ext uri="{FF2B5EF4-FFF2-40B4-BE49-F238E27FC236}">
                <a16:creationId xmlns:a16="http://schemas.microsoft.com/office/drawing/2014/main" id="{21A0C3AA-9898-5388-B88F-8C353021B468}"/>
              </a:ext>
            </a:extLst>
          </p:cNvPr>
          <p:cNvGrpSpPr/>
          <p:nvPr/>
        </p:nvGrpSpPr>
        <p:grpSpPr>
          <a:xfrm>
            <a:off x="6223509" y="2523921"/>
            <a:ext cx="60189" cy="104745"/>
            <a:chOff x="6223509" y="2386652"/>
            <a:chExt cx="60189" cy="104745"/>
          </a:xfrm>
          <a:noFill/>
        </p:grpSpPr>
        <p:sp>
          <p:nvSpPr>
            <p:cNvPr id="120" name="Freeform 119">
              <a:extLst>
                <a:ext uri="{FF2B5EF4-FFF2-40B4-BE49-F238E27FC236}">
                  <a16:creationId xmlns:a16="http://schemas.microsoft.com/office/drawing/2014/main" id="{DFE6B2B7-517C-2948-78E1-9039C2FFE31F}"/>
                </a:ext>
              </a:extLst>
            </p:cNvPr>
            <p:cNvSpPr/>
            <p:nvPr/>
          </p:nvSpPr>
          <p:spPr>
            <a:xfrm>
              <a:off x="6223509" y="2431990"/>
              <a:ext cx="60189" cy="59408"/>
            </a:xfrm>
            <a:custGeom>
              <a:avLst/>
              <a:gdLst>
                <a:gd name="connsiteX0" fmla="*/ 0 w 60189"/>
                <a:gd name="connsiteY0" fmla="*/ 29704 h 59408"/>
                <a:gd name="connsiteX1" fmla="*/ 29704 w 60189"/>
                <a:gd name="connsiteY1" fmla="*/ 59408 h 59408"/>
                <a:gd name="connsiteX2" fmla="*/ 60190 w 60189"/>
                <a:gd name="connsiteY2" fmla="*/ 29704 h 59408"/>
                <a:gd name="connsiteX3" fmla="*/ 29704 w 60189"/>
                <a:gd name="connsiteY3" fmla="*/ 0 h 59408"/>
                <a:gd name="connsiteX4" fmla="*/ 0 w 60189"/>
                <a:gd name="connsiteY4" fmla="*/ 29704 h 59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9" h="59408">
                  <a:moveTo>
                    <a:pt x="0" y="29704"/>
                  </a:moveTo>
                  <a:cubicBezTo>
                    <a:pt x="0" y="46119"/>
                    <a:pt x="13289" y="59408"/>
                    <a:pt x="29704" y="59408"/>
                  </a:cubicBezTo>
                  <a:cubicBezTo>
                    <a:pt x="46119" y="59408"/>
                    <a:pt x="60190" y="46119"/>
                    <a:pt x="60190" y="29704"/>
                  </a:cubicBezTo>
                  <a:cubicBezTo>
                    <a:pt x="60190" y="13289"/>
                    <a:pt x="46901" y="0"/>
                    <a:pt x="29704" y="0"/>
                  </a:cubicBezTo>
                  <a:cubicBezTo>
                    <a:pt x="12507" y="0"/>
                    <a:pt x="0" y="13289"/>
                    <a:pt x="0" y="29704"/>
                  </a:cubicBezTo>
                  <a:close/>
                </a:path>
              </a:pathLst>
            </a:custGeom>
            <a:noFill/>
            <a:ln w="23217" cap="rnd">
              <a:solidFill>
                <a:schemeClr val="tx1"/>
              </a:solidFill>
              <a:prstDash val="solid"/>
              <a:round/>
            </a:ln>
          </p:spPr>
          <p:txBody>
            <a:bodyPr rtlCol="0" anchor="ctr"/>
            <a:lstStyle/>
            <a:p>
              <a:endParaRPr lang="en-US"/>
            </a:p>
          </p:txBody>
        </p:sp>
        <p:sp>
          <p:nvSpPr>
            <p:cNvPr id="121" name="Freeform 120">
              <a:extLst>
                <a:ext uri="{FF2B5EF4-FFF2-40B4-BE49-F238E27FC236}">
                  <a16:creationId xmlns:a16="http://schemas.microsoft.com/office/drawing/2014/main" id="{2D23AC0A-B27C-5FE9-2B80-E27DFA423E11}"/>
                </a:ext>
              </a:extLst>
            </p:cNvPr>
            <p:cNvSpPr/>
            <p:nvPr/>
          </p:nvSpPr>
          <p:spPr>
            <a:xfrm>
              <a:off x="6253994" y="2386652"/>
              <a:ext cx="20323" cy="39084"/>
            </a:xfrm>
            <a:custGeom>
              <a:avLst/>
              <a:gdLst>
                <a:gd name="connsiteX0" fmla="*/ 20324 w 20323"/>
                <a:gd name="connsiteY0" fmla="*/ 0 h 39084"/>
                <a:gd name="connsiteX1" fmla="*/ 0 w 20323"/>
                <a:gd name="connsiteY1" fmla="*/ 0 h 39084"/>
                <a:gd name="connsiteX2" fmla="*/ 0 w 20323"/>
                <a:gd name="connsiteY2" fmla="*/ 39084 h 39084"/>
              </a:gdLst>
              <a:ahLst/>
              <a:cxnLst>
                <a:cxn ang="0">
                  <a:pos x="connsiteX0" y="connsiteY0"/>
                </a:cxn>
                <a:cxn ang="0">
                  <a:pos x="connsiteX1" y="connsiteY1"/>
                </a:cxn>
                <a:cxn ang="0">
                  <a:pos x="connsiteX2" y="connsiteY2"/>
                </a:cxn>
              </a:cxnLst>
              <a:rect l="l" t="t" r="r" b="b"/>
              <a:pathLst>
                <a:path w="20323" h="39084">
                  <a:moveTo>
                    <a:pt x="20324" y="0"/>
                  </a:moveTo>
                  <a:lnTo>
                    <a:pt x="0" y="0"/>
                  </a:lnTo>
                  <a:lnTo>
                    <a:pt x="0" y="39084"/>
                  </a:lnTo>
                </a:path>
              </a:pathLst>
            </a:custGeom>
            <a:noFill/>
            <a:ln w="23217" cap="rnd">
              <a:solidFill>
                <a:schemeClr val="tx1"/>
              </a:solidFill>
              <a:prstDash val="solid"/>
              <a:round/>
            </a:ln>
          </p:spPr>
          <p:txBody>
            <a:bodyPr rtlCol="0" anchor="ctr"/>
            <a:lstStyle/>
            <a:p>
              <a:endParaRPr lang="en-US"/>
            </a:p>
          </p:txBody>
        </p:sp>
      </p:grpSp>
      <p:grpSp>
        <p:nvGrpSpPr>
          <p:cNvPr id="122" name="Graphic 65">
            <a:extLst>
              <a:ext uri="{FF2B5EF4-FFF2-40B4-BE49-F238E27FC236}">
                <a16:creationId xmlns:a16="http://schemas.microsoft.com/office/drawing/2014/main" id="{9D35C207-CF7F-4EC9-DDCF-97D3D46F5B9D}"/>
              </a:ext>
            </a:extLst>
          </p:cNvPr>
          <p:cNvGrpSpPr/>
          <p:nvPr/>
        </p:nvGrpSpPr>
        <p:grpSpPr>
          <a:xfrm>
            <a:off x="6125798" y="2369148"/>
            <a:ext cx="128196" cy="96147"/>
            <a:chOff x="6125798" y="2231879"/>
            <a:chExt cx="128196" cy="96147"/>
          </a:xfrm>
          <a:solidFill>
            <a:schemeClr val="tx1"/>
          </a:solidFill>
        </p:grpSpPr>
        <p:sp>
          <p:nvSpPr>
            <p:cNvPr id="123" name="Freeform 122">
              <a:extLst>
                <a:ext uri="{FF2B5EF4-FFF2-40B4-BE49-F238E27FC236}">
                  <a16:creationId xmlns:a16="http://schemas.microsoft.com/office/drawing/2014/main" id="{2C2E6E4F-7293-58AD-9E82-E0CDA5FA3143}"/>
                </a:ext>
              </a:extLst>
            </p:cNvPr>
            <p:cNvSpPr/>
            <p:nvPr/>
          </p:nvSpPr>
          <p:spPr>
            <a:xfrm>
              <a:off x="6125798" y="2231879"/>
              <a:ext cx="97710" cy="96147"/>
            </a:xfrm>
            <a:custGeom>
              <a:avLst/>
              <a:gdLst>
                <a:gd name="connsiteX0" fmla="*/ 96147 w 97710"/>
                <a:gd name="connsiteY0" fmla="*/ 96147 h 96147"/>
                <a:gd name="connsiteX1" fmla="*/ 78950 w 97710"/>
                <a:gd name="connsiteY1" fmla="*/ 96147 h 96147"/>
                <a:gd name="connsiteX2" fmla="*/ 74260 w 97710"/>
                <a:gd name="connsiteY2" fmla="*/ 94584 h 96147"/>
                <a:gd name="connsiteX3" fmla="*/ 71915 w 97710"/>
                <a:gd name="connsiteY3" fmla="*/ 91457 h 96147"/>
                <a:gd name="connsiteX4" fmla="*/ 66443 w 97710"/>
                <a:gd name="connsiteY4" fmla="*/ 75042 h 96147"/>
                <a:gd name="connsiteX5" fmla="*/ 29704 w 97710"/>
                <a:gd name="connsiteY5" fmla="*/ 75042 h 96147"/>
                <a:gd name="connsiteX6" fmla="*/ 24232 w 97710"/>
                <a:gd name="connsiteY6" fmla="*/ 91457 h 96147"/>
                <a:gd name="connsiteX7" fmla="*/ 21887 w 97710"/>
                <a:gd name="connsiteY7" fmla="*/ 94584 h 96147"/>
                <a:gd name="connsiteX8" fmla="*/ 17197 w 97710"/>
                <a:gd name="connsiteY8" fmla="*/ 96147 h 96147"/>
                <a:gd name="connsiteX9" fmla="*/ 0 w 97710"/>
                <a:gd name="connsiteY9" fmla="*/ 96147 h 96147"/>
                <a:gd name="connsiteX10" fmla="*/ 37521 w 97710"/>
                <a:gd name="connsiteY10" fmla="*/ 0 h 96147"/>
                <a:gd name="connsiteX11" fmla="*/ 60190 w 97710"/>
                <a:gd name="connsiteY11" fmla="*/ 0 h 96147"/>
                <a:gd name="connsiteX12" fmla="*/ 97711 w 97710"/>
                <a:gd name="connsiteY12" fmla="*/ 96147 h 96147"/>
                <a:gd name="connsiteX13" fmla="*/ 34394 w 97710"/>
                <a:gd name="connsiteY13" fmla="*/ 59408 h 96147"/>
                <a:gd name="connsiteX14" fmla="*/ 60971 w 97710"/>
                <a:gd name="connsiteY14" fmla="*/ 59408 h 96147"/>
                <a:gd name="connsiteX15" fmla="*/ 52373 w 97710"/>
                <a:gd name="connsiteY15" fmla="*/ 32831 h 96147"/>
                <a:gd name="connsiteX16" fmla="*/ 50028 w 97710"/>
                <a:gd name="connsiteY16" fmla="*/ 26577 h 96147"/>
                <a:gd name="connsiteX17" fmla="*/ 47683 w 97710"/>
                <a:gd name="connsiteY17" fmla="*/ 19542 h 96147"/>
                <a:gd name="connsiteX18" fmla="*/ 45338 w 97710"/>
                <a:gd name="connsiteY18" fmla="*/ 27359 h 96147"/>
                <a:gd name="connsiteX19" fmla="*/ 42993 w 97710"/>
                <a:gd name="connsiteY19" fmla="*/ 33612 h 96147"/>
                <a:gd name="connsiteX20" fmla="*/ 34394 w 97710"/>
                <a:gd name="connsiteY20" fmla="*/ 60190 h 9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710" h="96147">
                  <a:moveTo>
                    <a:pt x="96147" y="96147"/>
                  </a:moveTo>
                  <a:lnTo>
                    <a:pt x="78950" y="96147"/>
                  </a:lnTo>
                  <a:cubicBezTo>
                    <a:pt x="77387" y="96147"/>
                    <a:pt x="75042" y="96147"/>
                    <a:pt x="74260" y="94584"/>
                  </a:cubicBezTo>
                  <a:cubicBezTo>
                    <a:pt x="72697" y="93802"/>
                    <a:pt x="71915" y="92239"/>
                    <a:pt x="71915" y="91457"/>
                  </a:cubicBezTo>
                  <a:lnTo>
                    <a:pt x="66443" y="75042"/>
                  </a:lnTo>
                  <a:lnTo>
                    <a:pt x="29704" y="75042"/>
                  </a:lnTo>
                  <a:lnTo>
                    <a:pt x="24232" y="91457"/>
                  </a:lnTo>
                  <a:cubicBezTo>
                    <a:pt x="24232" y="93020"/>
                    <a:pt x="22669" y="93802"/>
                    <a:pt x="21887" y="94584"/>
                  </a:cubicBezTo>
                  <a:cubicBezTo>
                    <a:pt x="21105" y="95366"/>
                    <a:pt x="18760" y="96147"/>
                    <a:pt x="17197" y="96147"/>
                  </a:cubicBezTo>
                  <a:lnTo>
                    <a:pt x="0" y="96147"/>
                  </a:lnTo>
                  <a:lnTo>
                    <a:pt x="37521" y="0"/>
                  </a:lnTo>
                  <a:lnTo>
                    <a:pt x="60190" y="0"/>
                  </a:lnTo>
                  <a:lnTo>
                    <a:pt x="97711" y="96147"/>
                  </a:lnTo>
                  <a:close/>
                  <a:moveTo>
                    <a:pt x="34394" y="59408"/>
                  </a:moveTo>
                  <a:lnTo>
                    <a:pt x="60971" y="59408"/>
                  </a:lnTo>
                  <a:lnTo>
                    <a:pt x="52373" y="32831"/>
                  </a:lnTo>
                  <a:cubicBezTo>
                    <a:pt x="52373" y="31267"/>
                    <a:pt x="50809" y="28922"/>
                    <a:pt x="50028" y="26577"/>
                  </a:cubicBezTo>
                  <a:cubicBezTo>
                    <a:pt x="50028" y="24232"/>
                    <a:pt x="48464" y="21887"/>
                    <a:pt x="47683" y="19542"/>
                  </a:cubicBezTo>
                  <a:cubicBezTo>
                    <a:pt x="47683" y="21887"/>
                    <a:pt x="46119" y="25014"/>
                    <a:pt x="45338" y="27359"/>
                  </a:cubicBezTo>
                  <a:cubicBezTo>
                    <a:pt x="45338" y="29704"/>
                    <a:pt x="43774" y="31267"/>
                    <a:pt x="42993" y="33612"/>
                  </a:cubicBezTo>
                  <a:lnTo>
                    <a:pt x="34394" y="60190"/>
                  </a:lnTo>
                  <a:close/>
                </a:path>
              </a:pathLst>
            </a:custGeom>
            <a:grpFill/>
            <a:ln w="23217" cap="rnd">
              <a:noFill/>
              <a:prstDash val="solid"/>
              <a:round/>
            </a:ln>
          </p:spPr>
          <p:txBody>
            <a:bodyPr rtlCol="0" anchor="ctr"/>
            <a:lstStyle/>
            <a:p>
              <a:endParaRPr lang="en-US"/>
            </a:p>
          </p:txBody>
        </p:sp>
        <p:sp>
          <p:nvSpPr>
            <p:cNvPr id="124" name="Freeform 123">
              <a:extLst>
                <a:ext uri="{FF2B5EF4-FFF2-40B4-BE49-F238E27FC236}">
                  <a16:creationId xmlns:a16="http://schemas.microsoft.com/office/drawing/2014/main" id="{C9E897FD-8B12-5E3D-1D86-2D1BF97F1BCA}"/>
                </a:ext>
              </a:extLst>
            </p:cNvPr>
            <p:cNvSpPr/>
            <p:nvPr/>
          </p:nvSpPr>
          <p:spPr>
            <a:xfrm>
              <a:off x="6231325" y="2231879"/>
              <a:ext cx="22668" cy="96147"/>
            </a:xfrm>
            <a:custGeom>
              <a:avLst/>
              <a:gdLst>
                <a:gd name="connsiteX0" fmla="*/ 22669 w 22668"/>
                <a:gd name="connsiteY0" fmla="*/ 96147 h 96147"/>
                <a:gd name="connsiteX1" fmla="*/ 0 w 22668"/>
                <a:gd name="connsiteY1" fmla="*/ 96147 h 96147"/>
                <a:gd name="connsiteX2" fmla="*/ 0 w 22668"/>
                <a:gd name="connsiteY2" fmla="*/ 0 h 96147"/>
                <a:gd name="connsiteX3" fmla="*/ 22669 w 22668"/>
                <a:gd name="connsiteY3" fmla="*/ 0 h 96147"/>
                <a:gd name="connsiteX4" fmla="*/ 22669 w 22668"/>
                <a:gd name="connsiteY4" fmla="*/ 96147 h 96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68" h="96147">
                  <a:moveTo>
                    <a:pt x="22669" y="96147"/>
                  </a:moveTo>
                  <a:lnTo>
                    <a:pt x="0" y="96147"/>
                  </a:lnTo>
                  <a:lnTo>
                    <a:pt x="0" y="0"/>
                  </a:lnTo>
                  <a:lnTo>
                    <a:pt x="22669" y="0"/>
                  </a:lnTo>
                  <a:lnTo>
                    <a:pt x="22669" y="96147"/>
                  </a:lnTo>
                  <a:close/>
                </a:path>
              </a:pathLst>
            </a:custGeom>
            <a:grpFill/>
            <a:ln w="23217" cap="rnd">
              <a:noFill/>
              <a:prstDash val="solid"/>
              <a:round/>
            </a:ln>
          </p:spPr>
          <p:txBody>
            <a:bodyPr rtlCol="0" anchor="ctr"/>
            <a:lstStyle/>
            <a:p>
              <a:endParaRPr lang="en-US"/>
            </a:p>
          </p:txBody>
        </p:sp>
      </p:grpSp>
      <p:grpSp>
        <p:nvGrpSpPr>
          <p:cNvPr id="149" name="Graphic 56">
            <a:extLst>
              <a:ext uri="{FF2B5EF4-FFF2-40B4-BE49-F238E27FC236}">
                <a16:creationId xmlns:a16="http://schemas.microsoft.com/office/drawing/2014/main" id="{F51F6EE9-C236-FC38-6F6F-3377C2EDC41E}"/>
              </a:ext>
            </a:extLst>
          </p:cNvPr>
          <p:cNvGrpSpPr>
            <a:grpSpLocks noChangeAspect="1"/>
          </p:cNvGrpSpPr>
          <p:nvPr/>
        </p:nvGrpSpPr>
        <p:grpSpPr>
          <a:xfrm>
            <a:off x="6126247" y="6470781"/>
            <a:ext cx="54479" cy="213858"/>
            <a:chOff x="6009575" y="3803126"/>
            <a:chExt cx="131327" cy="515563"/>
          </a:xfrm>
          <a:solidFill>
            <a:schemeClr val="tx1"/>
          </a:solidFill>
        </p:grpSpPr>
        <p:sp>
          <p:nvSpPr>
            <p:cNvPr id="150" name="Freeform 149">
              <a:extLst>
                <a:ext uri="{FF2B5EF4-FFF2-40B4-BE49-F238E27FC236}">
                  <a16:creationId xmlns:a16="http://schemas.microsoft.com/office/drawing/2014/main" id="{52AD96DD-AAFE-B242-230D-9E1B10ACAEBB}"/>
                </a:ext>
              </a:extLst>
            </p:cNvPr>
            <p:cNvSpPr/>
            <p:nvPr/>
          </p:nvSpPr>
          <p:spPr>
            <a:xfrm>
              <a:off x="6009575" y="4187362"/>
              <a:ext cx="131327" cy="131327"/>
            </a:xfrm>
            <a:custGeom>
              <a:avLst/>
              <a:gdLst>
                <a:gd name="connsiteX0" fmla="*/ 131328 w 131327"/>
                <a:gd name="connsiteY0" fmla="*/ 65664 h 131327"/>
                <a:gd name="connsiteX1" fmla="*/ 65664 w 131327"/>
                <a:gd name="connsiteY1" fmla="*/ 131328 h 131327"/>
                <a:gd name="connsiteX2" fmla="*/ 0 w 131327"/>
                <a:gd name="connsiteY2" fmla="*/ 65664 h 131327"/>
                <a:gd name="connsiteX3" fmla="*/ 65664 w 131327"/>
                <a:gd name="connsiteY3" fmla="*/ 0 h 131327"/>
                <a:gd name="connsiteX4" fmla="*/ 131328 w 131327"/>
                <a:gd name="connsiteY4" fmla="*/ 65664 h 131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7" h="131327">
                  <a:moveTo>
                    <a:pt x="131328" y="65664"/>
                  </a:moveTo>
                  <a:cubicBezTo>
                    <a:pt x="131328" y="101929"/>
                    <a:pt x="101929" y="131328"/>
                    <a:pt x="65664" y="131328"/>
                  </a:cubicBezTo>
                  <a:cubicBezTo>
                    <a:pt x="29399" y="131328"/>
                    <a:pt x="0" y="101929"/>
                    <a:pt x="0" y="65664"/>
                  </a:cubicBezTo>
                  <a:cubicBezTo>
                    <a:pt x="0" y="29399"/>
                    <a:pt x="29399" y="0"/>
                    <a:pt x="65664" y="0"/>
                  </a:cubicBezTo>
                  <a:cubicBezTo>
                    <a:pt x="101929" y="0"/>
                    <a:pt x="131328" y="29399"/>
                    <a:pt x="131328" y="65664"/>
                  </a:cubicBezTo>
                  <a:close/>
                </a:path>
              </a:pathLst>
            </a:custGeom>
            <a:grpFill/>
            <a:ln w="25598"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2D80B2B6-8D40-2E9E-0FDA-0559A0B8799B}"/>
                </a:ext>
              </a:extLst>
            </p:cNvPr>
            <p:cNvSpPr/>
            <p:nvPr/>
          </p:nvSpPr>
          <p:spPr>
            <a:xfrm>
              <a:off x="6012059" y="3803126"/>
              <a:ext cx="126872" cy="348582"/>
            </a:xfrm>
            <a:custGeom>
              <a:avLst/>
              <a:gdLst>
                <a:gd name="connsiteX0" fmla="*/ 74722 w 126872"/>
                <a:gd name="connsiteY0" fmla="*/ 348583 h 348582"/>
                <a:gd name="connsiteX1" fmla="*/ 51894 w 126872"/>
                <a:gd name="connsiteY1" fmla="*/ 348583 h 348582"/>
                <a:gd name="connsiteX2" fmla="*/ 21114 w 126872"/>
                <a:gd name="connsiteY2" fmla="*/ 320111 h 348582"/>
                <a:gd name="connsiteX3" fmla="*/ 81 w 126872"/>
                <a:gd name="connsiteY3" fmla="*/ 33088 h 348582"/>
                <a:gd name="connsiteX4" fmla="*/ 30861 w 126872"/>
                <a:gd name="connsiteY4" fmla="*/ 0 h 348582"/>
                <a:gd name="connsiteX5" fmla="*/ 96012 w 126872"/>
                <a:gd name="connsiteY5" fmla="*/ 0 h 348582"/>
                <a:gd name="connsiteX6" fmla="*/ 126792 w 126872"/>
                <a:gd name="connsiteY6" fmla="*/ 33088 h 348582"/>
                <a:gd name="connsiteX7" fmla="*/ 105759 w 126872"/>
                <a:gd name="connsiteY7" fmla="*/ 320111 h 348582"/>
                <a:gd name="connsiteX8" fmla="*/ 74979 w 126872"/>
                <a:gd name="connsiteY8" fmla="*/ 348583 h 3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72" h="348582">
                  <a:moveTo>
                    <a:pt x="74722" y="348583"/>
                  </a:moveTo>
                  <a:lnTo>
                    <a:pt x="51894" y="348583"/>
                  </a:lnTo>
                  <a:cubicBezTo>
                    <a:pt x="35734" y="348583"/>
                    <a:pt x="22396" y="336014"/>
                    <a:pt x="21114" y="320111"/>
                  </a:cubicBezTo>
                  <a:lnTo>
                    <a:pt x="81" y="33088"/>
                  </a:lnTo>
                  <a:cubicBezTo>
                    <a:pt x="-1202" y="15133"/>
                    <a:pt x="12906" y="0"/>
                    <a:pt x="30861" y="0"/>
                  </a:cubicBezTo>
                  <a:lnTo>
                    <a:pt x="96012" y="0"/>
                  </a:lnTo>
                  <a:cubicBezTo>
                    <a:pt x="113967" y="0"/>
                    <a:pt x="128074" y="15133"/>
                    <a:pt x="126792" y="33088"/>
                  </a:cubicBezTo>
                  <a:lnTo>
                    <a:pt x="105759" y="320111"/>
                  </a:lnTo>
                  <a:cubicBezTo>
                    <a:pt x="104476" y="336271"/>
                    <a:pt x="91138" y="348583"/>
                    <a:pt x="74979" y="348583"/>
                  </a:cubicBezTo>
                  <a:close/>
                </a:path>
              </a:pathLst>
            </a:custGeom>
            <a:grpFill/>
            <a:ln w="25598" cap="flat">
              <a:noFill/>
              <a:prstDash val="solid"/>
              <a:miter/>
            </a:ln>
          </p:spPr>
          <p:txBody>
            <a:bodyPr rtlCol="0" anchor="ctr"/>
            <a:lstStyle/>
            <a:p>
              <a:endParaRPr lang="en-US"/>
            </a:p>
          </p:txBody>
        </p:sp>
      </p:grpSp>
      <p:sp>
        <p:nvSpPr>
          <p:cNvPr id="2" name="Text Placeholder 2">
            <a:extLst>
              <a:ext uri="{FF2B5EF4-FFF2-40B4-BE49-F238E27FC236}">
                <a16:creationId xmlns:a16="http://schemas.microsoft.com/office/drawing/2014/main" id="{96BA2AD5-B598-0FFD-C32A-51A6FFD0735B}"/>
              </a:ext>
            </a:extLst>
          </p:cNvPr>
          <p:cNvSpPr>
            <a:spLocks noGrp="1"/>
          </p:cNvSpPr>
          <p:nvPr>
            <p:ph type="body" idx="11"/>
          </p:nvPr>
        </p:nvSpPr>
        <p:spPr>
          <a:xfrm>
            <a:off x="607376" y="1663037"/>
            <a:ext cx="6507079" cy="492676"/>
          </a:xfrm>
        </p:spPr>
        <p:txBody>
          <a:bodyPr lIns="91440" tIns="45720" rIns="91440" bIns="45720" anchor="t">
            <a:noAutofit/>
          </a:bodyPr>
          <a:lstStyle/>
          <a:p>
            <a:r>
              <a:rPr lang="en-US" sz="1350" cap="none">
                <a:latin typeface="Lato"/>
                <a:ea typeface="Lato"/>
                <a:cs typeface="Lato"/>
              </a:rPr>
              <a:t>Your DNS traffic has been reviewed over the past 30 days, uncovering the following:</a:t>
            </a:r>
          </a:p>
        </p:txBody>
      </p:sp>
      <p:sp>
        <p:nvSpPr>
          <p:cNvPr id="24" name="TextBox 23">
            <a:extLst>
              <a:ext uri="{FF2B5EF4-FFF2-40B4-BE49-F238E27FC236}">
                <a16:creationId xmlns:a16="http://schemas.microsoft.com/office/drawing/2014/main" id="{6E209372-99B2-BA5D-0519-F179810BACE8}"/>
              </a:ext>
            </a:extLst>
          </p:cNvPr>
          <p:cNvSpPr txBox="1"/>
          <p:nvPr/>
        </p:nvSpPr>
        <p:spPr>
          <a:xfrm>
            <a:off x="5459331" y="5310040"/>
            <a:ext cx="1445360" cy="646331"/>
          </a:xfrm>
          <a:prstGeom prst="rect">
            <a:avLst/>
          </a:prstGeom>
          <a:noFill/>
        </p:spPr>
        <p:txBody>
          <a:bodyPr wrap="square">
            <a:spAutoFit/>
          </a:bodyPr>
          <a:lstStyle/>
          <a:p>
            <a:pPr algn="ctr"/>
            <a:r>
              <a:rPr lang="en-US" sz="900">
                <a:solidFill>
                  <a:schemeClr val="tx1"/>
                </a:solidFill>
                <a:latin typeface="Lato" panose="020F0502020204030203" pitchFamily="34" charset="0"/>
                <a:ea typeface="Lato" panose="020F0502020204030203" pitchFamily="34" charset="0"/>
                <a:cs typeface="Lato" panose="020F0502020204030203" pitchFamily="34" charset="0"/>
              </a:rPr>
              <a:t>Detected domains that are likely to be used in a future malicious campaign </a:t>
            </a:r>
          </a:p>
        </p:txBody>
      </p:sp>
      <p:sp>
        <p:nvSpPr>
          <p:cNvPr id="49" name="TextBox 48">
            <a:extLst>
              <a:ext uri="{FF2B5EF4-FFF2-40B4-BE49-F238E27FC236}">
                <a16:creationId xmlns:a16="http://schemas.microsoft.com/office/drawing/2014/main" id="{F5D47195-9E99-19E0-F250-35C92D4493A8}"/>
              </a:ext>
            </a:extLst>
          </p:cNvPr>
          <p:cNvSpPr txBox="1"/>
          <p:nvPr/>
        </p:nvSpPr>
        <p:spPr>
          <a:xfrm>
            <a:off x="664426" y="5448540"/>
            <a:ext cx="1466110" cy="507831"/>
          </a:xfrm>
          <a:prstGeom prst="rect">
            <a:avLst/>
          </a:prstGeom>
          <a:noFill/>
        </p:spPr>
        <p:txBody>
          <a:bodyPr wrap="square">
            <a:spAutoFit/>
          </a:bodyPr>
          <a:lstStyle/>
          <a:p>
            <a:pPr algn="ctr"/>
            <a:r>
              <a:rPr lang="en-US" sz="900">
                <a:solidFill>
                  <a:schemeClr val="tx1"/>
                </a:solidFill>
                <a:latin typeface="Lato" panose="020F0502020204030203" pitchFamily="34" charset="0"/>
                <a:ea typeface="Lato" panose="020F0502020204030203" pitchFamily="34" charset="0"/>
                <a:cs typeface="Lato" panose="020F0502020204030203" pitchFamily="34" charset="0"/>
                <a:sym typeface="Lato Light"/>
              </a:rPr>
              <a:t>Created to impersonate your brand for malicious purposes</a:t>
            </a:r>
            <a:endParaRPr lang="en-US" sz="9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50" name="Rectangle: Rounded Corners 10">
            <a:extLst>
              <a:ext uri="{FF2B5EF4-FFF2-40B4-BE49-F238E27FC236}">
                <a16:creationId xmlns:a16="http://schemas.microsoft.com/office/drawing/2014/main" id="{90FF62B8-90E5-5426-ADE2-B2462F5CFF96}"/>
              </a:ext>
            </a:extLst>
          </p:cNvPr>
          <p:cNvSpPr/>
          <p:nvPr/>
        </p:nvSpPr>
        <p:spPr>
          <a:xfrm>
            <a:off x="3901270" y="5331447"/>
            <a:ext cx="1391865" cy="624924"/>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900">
                <a:solidFill>
                  <a:schemeClr val="tx1"/>
                </a:solidFill>
                <a:latin typeface="Lato" panose="020F0502020204030203" pitchFamily="34" charset="0"/>
                <a:ea typeface="Lato" panose="020F0502020204030203" pitchFamily="34" charset="0"/>
                <a:cs typeface="Lato" panose="020F0502020204030203" pitchFamily="34" charset="0"/>
                <a:sym typeface="Lato Light"/>
              </a:rPr>
              <a:t>Domains registered and launched within a small window – typically indicative of spearphishing</a:t>
            </a:r>
            <a:endParaRPr lang="en-US" sz="9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65" name="Rectangle: Rounded Corners 10">
            <a:extLst>
              <a:ext uri="{FF2B5EF4-FFF2-40B4-BE49-F238E27FC236}">
                <a16:creationId xmlns:a16="http://schemas.microsoft.com/office/drawing/2014/main" id="{D8F79735-DCA3-577D-120F-64B1D7CE44C9}"/>
              </a:ext>
            </a:extLst>
          </p:cNvPr>
          <p:cNvSpPr/>
          <p:nvPr/>
        </p:nvSpPr>
        <p:spPr>
          <a:xfrm>
            <a:off x="701373" y="9581160"/>
            <a:ext cx="1406059" cy="501335"/>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900">
                <a:solidFill>
                  <a:schemeClr val="tx1"/>
                </a:solidFill>
                <a:latin typeface="Lato" panose="020F0502020204030203" pitchFamily="34" charset="0"/>
                <a:ea typeface="Lato" panose="020F0502020204030203" pitchFamily="34" charset="0"/>
                <a:cs typeface="Lato" panose="020F0502020204030203" pitchFamily="34" charset="0"/>
                <a:sym typeface="Lato Light"/>
              </a:rPr>
              <a:t>Illegal or policy-violating sites associated with potential data theft and other risks </a:t>
            </a:r>
            <a:endParaRPr lang="en-US" sz="9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72" name="Rectangle: Rounded Corners 10">
            <a:extLst>
              <a:ext uri="{FF2B5EF4-FFF2-40B4-BE49-F238E27FC236}">
                <a16:creationId xmlns:a16="http://schemas.microsoft.com/office/drawing/2014/main" id="{CF567F58-7029-142F-8D1F-7BA80F04F824}"/>
              </a:ext>
            </a:extLst>
          </p:cNvPr>
          <p:cNvSpPr/>
          <p:nvPr/>
        </p:nvSpPr>
        <p:spPr>
          <a:xfrm>
            <a:off x="2337081" y="3337763"/>
            <a:ext cx="1284429" cy="258162"/>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900">
                <a:solidFill>
                  <a:schemeClr val="tx1"/>
                </a:solidFill>
                <a:latin typeface="Lato" panose="020F0502020204030203" pitchFamily="34" charset="0"/>
                <a:ea typeface="Lato" panose="020F0502020204030203" pitchFamily="34" charset="0"/>
                <a:cs typeface="Lato" panose="020F0502020204030203" pitchFamily="34" charset="0"/>
              </a:rPr>
              <a:t>Number of  high-risk malicious domains accessed </a:t>
            </a:r>
          </a:p>
        </p:txBody>
      </p:sp>
      <p:sp>
        <p:nvSpPr>
          <p:cNvPr id="75" name="TextBox 74">
            <a:extLst>
              <a:ext uri="{FF2B5EF4-FFF2-40B4-BE49-F238E27FC236}">
                <a16:creationId xmlns:a16="http://schemas.microsoft.com/office/drawing/2014/main" id="{C146734E-7919-809C-08BB-244402DD8163}"/>
              </a:ext>
            </a:extLst>
          </p:cNvPr>
          <p:cNvSpPr txBox="1"/>
          <p:nvPr/>
        </p:nvSpPr>
        <p:spPr>
          <a:xfrm>
            <a:off x="5459331" y="3260565"/>
            <a:ext cx="1454817" cy="646331"/>
          </a:xfrm>
          <a:prstGeom prst="rect">
            <a:avLst/>
          </a:prstGeom>
          <a:noFill/>
        </p:spPr>
        <p:txBody>
          <a:bodyPr wrap="square" rtlCol="0">
            <a:spAutoFit/>
          </a:bodyPr>
          <a:lstStyle/>
          <a:p>
            <a:pPr algn="ctr"/>
            <a:r>
              <a:rPr lang="en-US" sz="900" cap="none">
                <a:latin typeface="Lato"/>
                <a:ea typeface="Lato"/>
                <a:cs typeface="Lato"/>
              </a:rPr>
              <a:t>Actionable insights based on aggregated and correlated security event data</a:t>
            </a:r>
            <a:endParaRPr lang="en-US" sz="900"/>
          </a:p>
        </p:txBody>
      </p:sp>
      <p:sp>
        <p:nvSpPr>
          <p:cNvPr id="81" name="TextBox 80">
            <a:extLst>
              <a:ext uri="{FF2B5EF4-FFF2-40B4-BE49-F238E27FC236}">
                <a16:creationId xmlns:a16="http://schemas.microsoft.com/office/drawing/2014/main" id="{75BF782F-1615-AB80-DED8-36CDD4F0EE3D}"/>
              </a:ext>
            </a:extLst>
          </p:cNvPr>
          <p:cNvSpPr txBox="1"/>
          <p:nvPr/>
        </p:nvSpPr>
        <p:spPr>
          <a:xfrm>
            <a:off x="5423152" y="7526120"/>
            <a:ext cx="1454817" cy="507831"/>
          </a:xfrm>
          <a:prstGeom prst="rect">
            <a:avLst/>
          </a:prstGeom>
          <a:noFill/>
        </p:spPr>
        <p:txBody>
          <a:bodyPr wrap="square" rtlCol="0">
            <a:spAutoFit/>
          </a:bodyPr>
          <a:lstStyle/>
          <a:p>
            <a:pPr algn="ctr"/>
            <a:r>
              <a:rPr lang="en-US" sz="900" cap="none">
                <a:latin typeface="Lato"/>
                <a:ea typeface="Lato"/>
                <a:cs typeface="Lato"/>
              </a:rPr>
              <a:t>Numbe</a:t>
            </a:r>
            <a:r>
              <a:rPr lang="en-US" sz="900">
                <a:latin typeface="Lato"/>
                <a:ea typeface="Lato"/>
                <a:cs typeface="Lato"/>
              </a:rPr>
              <a:t>r of applications to verify against sanctioned list</a:t>
            </a:r>
            <a:endParaRPr lang="en-US" sz="900"/>
          </a:p>
        </p:txBody>
      </p:sp>
      <p:sp>
        <p:nvSpPr>
          <p:cNvPr id="104" name="TextBox 103">
            <a:extLst>
              <a:ext uri="{FF2B5EF4-FFF2-40B4-BE49-F238E27FC236}">
                <a16:creationId xmlns:a16="http://schemas.microsoft.com/office/drawing/2014/main" id="{AFE4E5A8-84F1-2B2E-F557-6F1699141013}"/>
              </a:ext>
            </a:extLst>
          </p:cNvPr>
          <p:cNvSpPr txBox="1"/>
          <p:nvPr/>
        </p:nvSpPr>
        <p:spPr>
          <a:xfrm>
            <a:off x="2253144" y="5310040"/>
            <a:ext cx="1454817" cy="646331"/>
          </a:xfrm>
          <a:prstGeom prst="rect">
            <a:avLst/>
          </a:prstGeom>
          <a:noFill/>
        </p:spPr>
        <p:txBody>
          <a:bodyPr wrap="square" rtlCol="0">
            <a:spAutoFit/>
          </a:bodyPr>
          <a:lstStyle/>
          <a:p>
            <a:pPr algn="ctr"/>
            <a:r>
              <a:rPr lang="en-US" sz="900">
                <a:latin typeface="Lato" panose="020F0502020204030203" pitchFamily="34" charset="77"/>
              </a:rPr>
              <a:t>DNS over HTTPS (DoH) is encrypted traffic, which can hide malicious activity</a:t>
            </a:r>
          </a:p>
        </p:txBody>
      </p:sp>
      <p:sp>
        <p:nvSpPr>
          <p:cNvPr id="105" name="TextBox 104">
            <a:extLst>
              <a:ext uri="{FF2B5EF4-FFF2-40B4-BE49-F238E27FC236}">
                <a16:creationId xmlns:a16="http://schemas.microsoft.com/office/drawing/2014/main" id="{D7EA6CD9-264C-04AD-578E-6B5E3AA0CB8A}"/>
              </a:ext>
            </a:extLst>
          </p:cNvPr>
          <p:cNvSpPr txBox="1"/>
          <p:nvPr/>
        </p:nvSpPr>
        <p:spPr>
          <a:xfrm>
            <a:off x="3873599" y="7526120"/>
            <a:ext cx="1454817" cy="507831"/>
          </a:xfrm>
          <a:prstGeom prst="rect">
            <a:avLst/>
          </a:prstGeom>
          <a:noFill/>
        </p:spPr>
        <p:txBody>
          <a:bodyPr wrap="square" rtlCol="0">
            <a:spAutoFit/>
          </a:bodyPr>
          <a:lstStyle/>
          <a:p>
            <a:pPr algn="ctr"/>
            <a:r>
              <a:rPr lang="en-US" sz="900" cap="none">
                <a:latin typeface="Lato"/>
                <a:ea typeface="Lato"/>
                <a:cs typeface="Lato"/>
              </a:rPr>
              <a:t>DNS tunneling can be indicative of data exfiltration or C2</a:t>
            </a:r>
            <a:endParaRPr lang="en-US" sz="900"/>
          </a:p>
        </p:txBody>
      </p:sp>
      <p:sp>
        <p:nvSpPr>
          <p:cNvPr id="106" name="TextBox 105">
            <a:extLst>
              <a:ext uri="{FF2B5EF4-FFF2-40B4-BE49-F238E27FC236}">
                <a16:creationId xmlns:a16="http://schemas.microsoft.com/office/drawing/2014/main" id="{FDAA2B5E-CC48-05F0-B7FD-C306E8B2E441}"/>
              </a:ext>
            </a:extLst>
          </p:cNvPr>
          <p:cNvSpPr txBox="1"/>
          <p:nvPr/>
        </p:nvSpPr>
        <p:spPr>
          <a:xfrm>
            <a:off x="668434" y="7526120"/>
            <a:ext cx="1454817" cy="507831"/>
          </a:xfrm>
          <a:prstGeom prst="rect">
            <a:avLst/>
          </a:prstGeom>
          <a:noFill/>
        </p:spPr>
        <p:txBody>
          <a:bodyPr wrap="square" rtlCol="0">
            <a:spAutoFit/>
          </a:bodyPr>
          <a:lstStyle/>
          <a:p>
            <a:pPr algn="ctr"/>
            <a:r>
              <a:rPr lang="en-US" sz="900">
                <a:latin typeface="Lato"/>
              </a:rPr>
              <a:t>Indicative of malicious domains set up by threat actors</a:t>
            </a:r>
            <a:endParaRPr lang="en-US" sz="900"/>
          </a:p>
        </p:txBody>
      </p:sp>
      <p:sp>
        <p:nvSpPr>
          <p:cNvPr id="144" name="TextBox 143">
            <a:extLst>
              <a:ext uri="{FF2B5EF4-FFF2-40B4-BE49-F238E27FC236}">
                <a16:creationId xmlns:a16="http://schemas.microsoft.com/office/drawing/2014/main" id="{50263E6E-62F2-F019-33C0-16252A51A39A}"/>
              </a:ext>
            </a:extLst>
          </p:cNvPr>
          <p:cNvSpPr txBox="1"/>
          <p:nvPr/>
        </p:nvSpPr>
        <p:spPr>
          <a:xfrm>
            <a:off x="2239219" y="7526120"/>
            <a:ext cx="1454817" cy="507831"/>
          </a:xfrm>
          <a:prstGeom prst="rect">
            <a:avLst/>
          </a:prstGeom>
          <a:noFill/>
        </p:spPr>
        <p:txBody>
          <a:bodyPr wrap="square" rtlCol="0">
            <a:spAutoFit/>
          </a:bodyPr>
          <a:lstStyle/>
          <a:p>
            <a:pPr algn="ctr"/>
            <a:r>
              <a:rPr lang="en-US" sz="900">
                <a:latin typeface="Lato" panose="020F0502020204030203" pitchFamily="34" charset="77"/>
              </a:rPr>
              <a:t>Indicative that malware exists and is looking to communicate “home”</a:t>
            </a:r>
          </a:p>
        </p:txBody>
      </p:sp>
      <p:sp>
        <p:nvSpPr>
          <p:cNvPr id="152" name="Rectangle: Rounded Corners 10">
            <a:extLst>
              <a:ext uri="{FF2B5EF4-FFF2-40B4-BE49-F238E27FC236}">
                <a16:creationId xmlns:a16="http://schemas.microsoft.com/office/drawing/2014/main" id="{C74FB2B0-E79D-677D-B3D2-60584E847B5F}"/>
              </a:ext>
            </a:extLst>
          </p:cNvPr>
          <p:cNvSpPr/>
          <p:nvPr/>
        </p:nvSpPr>
        <p:spPr>
          <a:xfrm>
            <a:off x="3992261" y="3349338"/>
            <a:ext cx="1284429" cy="258162"/>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900">
                <a:solidFill>
                  <a:schemeClr val="tx1"/>
                </a:solidFill>
                <a:latin typeface="Lato" panose="020F0502020204030203" pitchFamily="34" charset="0"/>
                <a:ea typeface="Lato" panose="020F0502020204030203" pitchFamily="34" charset="0"/>
                <a:cs typeface="Lato" panose="020F0502020204030203" pitchFamily="34" charset="0"/>
              </a:rPr>
              <a:t>Number of  medium-risk malicious domains accessed </a:t>
            </a:r>
          </a:p>
        </p:txBody>
      </p:sp>
      <p:sp>
        <p:nvSpPr>
          <p:cNvPr id="153" name="Rectangle: Rounded Corners 10">
            <a:extLst>
              <a:ext uri="{FF2B5EF4-FFF2-40B4-BE49-F238E27FC236}">
                <a16:creationId xmlns:a16="http://schemas.microsoft.com/office/drawing/2014/main" id="{0052DC1C-7790-79D7-AC66-DAE0100ED9B6}"/>
              </a:ext>
            </a:extLst>
          </p:cNvPr>
          <p:cNvSpPr/>
          <p:nvPr/>
        </p:nvSpPr>
        <p:spPr>
          <a:xfrm>
            <a:off x="774499" y="3349338"/>
            <a:ext cx="1284429" cy="258162"/>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900">
                <a:solidFill>
                  <a:schemeClr val="tx1"/>
                </a:solidFill>
                <a:latin typeface="Lato" panose="020F0502020204030203" pitchFamily="34" charset="0"/>
                <a:ea typeface="Lato" panose="020F0502020204030203" pitchFamily="34" charset="0"/>
                <a:cs typeface="Lato" panose="020F0502020204030203" pitchFamily="34" charset="0"/>
              </a:rPr>
              <a:t>Total volume of individual  requests/traffic analyzed</a:t>
            </a:r>
          </a:p>
        </p:txBody>
      </p:sp>
      <p:sp>
        <p:nvSpPr>
          <p:cNvPr id="154" name="Rectangle: Rounded Corners 10">
            <a:extLst>
              <a:ext uri="{FF2B5EF4-FFF2-40B4-BE49-F238E27FC236}">
                <a16:creationId xmlns:a16="http://schemas.microsoft.com/office/drawing/2014/main" id="{BBF7BDA4-E902-1B86-A966-82ADCB8BCF7F}"/>
              </a:ext>
            </a:extLst>
          </p:cNvPr>
          <p:cNvSpPr/>
          <p:nvPr/>
        </p:nvSpPr>
        <p:spPr>
          <a:xfrm>
            <a:off x="2284268" y="8324971"/>
            <a:ext cx="1447866" cy="1800000"/>
          </a:xfrm>
          <a:prstGeom prst="roundRect">
            <a:avLst>
              <a:gd name="adj" fmla="val 7354"/>
            </a:avLst>
          </a:prstGeom>
          <a:solidFill>
            <a:schemeClr val="accent2"/>
          </a:solid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576000" rIns="36000" bIns="143999" rtlCol="0" anchor="t"/>
          <a:lstStyle/>
          <a:p>
            <a:pPr lvl="0" algn="ctr"/>
            <a:r>
              <a:rPr lang="en-US" b="1">
                <a:solidFill>
                  <a:schemeClr val="tx1"/>
                </a:solidFill>
                <a:latin typeface="Lato" panose="020F0502020204030203" pitchFamily="34" charset="0"/>
                <a:ea typeface="Lato" panose="020F0502020204030203" pitchFamily="34" charset="0"/>
                <a:cs typeface="Lato" panose="020F0502020204030203" pitchFamily="34" charset="0"/>
                <a:sym typeface="Lato Light"/>
              </a:rPr>
              <a:t>3</a:t>
            </a:r>
          </a:p>
          <a:p>
            <a:pPr algn="ctr"/>
            <a:r>
              <a:rPr lang="en-US" sz="1050">
                <a:solidFill>
                  <a:schemeClr val="tx1"/>
                </a:solidFill>
                <a:latin typeface="Lato" panose="020F0502020204030203" pitchFamily="34" charset="0"/>
                <a:ea typeface="Lato" panose="020F0502020204030203" pitchFamily="34" charset="0"/>
                <a:cs typeface="Lato" panose="020F0502020204030203" pitchFamily="34" charset="0"/>
                <a:sym typeface="Lato Light"/>
              </a:rPr>
              <a:t>Threat Actors </a:t>
            </a:r>
            <a:endParaRPr lang="en-US" sz="105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61" name="Rectangle: Rounded Corners 10">
            <a:extLst>
              <a:ext uri="{FF2B5EF4-FFF2-40B4-BE49-F238E27FC236}">
                <a16:creationId xmlns:a16="http://schemas.microsoft.com/office/drawing/2014/main" id="{AB6068F8-ED41-DB53-A9F7-20D4D3BC9DEA}"/>
              </a:ext>
            </a:extLst>
          </p:cNvPr>
          <p:cNvSpPr/>
          <p:nvPr/>
        </p:nvSpPr>
        <p:spPr>
          <a:xfrm>
            <a:off x="2310254" y="9558011"/>
            <a:ext cx="1406059" cy="501335"/>
          </a:xfrm>
          <a:prstGeom prst="rect">
            <a:avLst/>
          </a:prstGeom>
          <a:noFill/>
          <a:ln>
            <a:noFill/>
          </a:ln>
          <a:effectLst>
            <a:outerShdw blurRad="177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900">
                <a:solidFill>
                  <a:schemeClr val="tx1"/>
                </a:solidFill>
                <a:latin typeface="Lato" panose="020F0502020204030203" pitchFamily="34" charset="0"/>
                <a:ea typeface="Lato" panose="020F0502020204030203" pitchFamily="34" charset="0"/>
                <a:cs typeface="Lato" panose="020F0502020204030203" pitchFamily="34" charset="0"/>
                <a:sym typeface="Lato Light"/>
              </a:rPr>
              <a:t>Known DNS threat actors detected with activity in your network</a:t>
            </a:r>
            <a:endParaRPr lang="en-US" sz="900">
              <a:solidFill>
                <a:schemeClr val="tx1"/>
              </a:solidFill>
              <a:latin typeface="Lato" panose="020F0502020204030203" pitchFamily="34" charset="0"/>
              <a:ea typeface="Lato" panose="020F0502020204030203" pitchFamily="34" charset="0"/>
              <a:cs typeface="Lato" panose="020F0502020204030203" pitchFamily="34" charset="0"/>
            </a:endParaRPr>
          </a:p>
        </p:txBody>
      </p:sp>
      <p:pic>
        <p:nvPicPr>
          <p:cNvPr id="181" name="Picture 180" descr="A red line drawing of a person in a hood holding a computer&#10;&#10;Description automatically generated">
            <a:extLst>
              <a:ext uri="{FF2B5EF4-FFF2-40B4-BE49-F238E27FC236}">
                <a16:creationId xmlns:a16="http://schemas.microsoft.com/office/drawing/2014/main" id="{EF9CA39C-D571-54B0-874A-9EF8628E5A42}"/>
              </a:ext>
            </a:extLst>
          </p:cNvPr>
          <p:cNvPicPr>
            <a:picLocks noChangeAspect="1"/>
          </p:cNvPicPr>
          <p:nvPr/>
        </p:nvPicPr>
        <p:blipFill>
          <a:blip r:embed="rId8"/>
          <a:stretch>
            <a:fillRect/>
          </a:stretch>
        </p:blipFill>
        <p:spPr>
          <a:xfrm>
            <a:off x="2769374" y="8396419"/>
            <a:ext cx="460671" cy="552074"/>
          </a:xfrm>
          <a:prstGeom prst="rect">
            <a:avLst/>
          </a:prstGeom>
        </p:spPr>
      </p:pic>
    </p:spTree>
    <p:extLst>
      <p:ext uri="{BB962C8B-B14F-4D97-AF65-F5344CB8AC3E}">
        <p14:creationId xmlns:p14="http://schemas.microsoft.com/office/powerpoint/2010/main" val="289742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chunk 1">
            <a:extLst>
              <a:ext uri="{FF2B5EF4-FFF2-40B4-BE49-F238E27FC236}">
                <a16:creationId xmlns:a16="http://schemas.microsoft.com/office/drawing/2014/main" id="{37F4A581-226C-6235-A0F7-4D36882E64DF}"/>
              </a:ext>
            </a:extLst>
          </p:cNvPr>
          <p:cNvSpPr txBox="1"/>
          <p:nvPr/>
        </p:nvSpPr>
        <p:spPr>
          <a:xfrm>
            <a:off x="1667132" y="2808430"/>
            <a:ext cx="2844000" cy="720000"/>
          </a:xfrm>
          <a:prstGeom prst="roundRect">
            <a:avLst/>
          </a:prstGeom>
          <a:solidFill>
            <a:schemeClr val="accent1"/>
          </a:solidFill>
          <a:effectLst>
            <a:outerShdw blurRad="185903" algn="ctr" rotWithShape="0">
              <a:prstClr val="black">
                <a:alpha val="20000"/>
              </a:prstClr>
            </a:outerShdw>
          </a:effectLst>
        </p:spPr>
        <p:txBody>
          <a:bodyPr wrap="square" lIns="180000" tIns="36000" rIns="108000" bIns="36000" numCol="1" anchor="ctr" anchorCtr="0">
            <a:noAutofit/>
          </a:bodyPr>
          <a:lstStyle>
            <a:defPPr>
              <a:defRPr lang="en-BR"/>
            </a:defPPr>
            <a:lvl1pPr>
              <a:defRPr>
                <a:effectLst/>
                <a:latin typeface="Helvetica" pitchFamily="2"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spc="200">
                <a:solidFill>
                  <a:schemeClr val="bg1"/>
                </a:solidFill>
                <a:latin typeface="+mj-lt"/>
              </a:rPr>
              <a:t>KICKOFF</a:t>
            </a:r>
            <a:r>
              <a:rPr kumimoji="0" lang="en-US" sz="1200" b="0" i="0" u="none" strike="noStrike" kern="1200" cap="none" spc="0" normalizeH="0" baseline="0" noProof="0">
                <a:ln>
                  <a:noFill/>
                </a:ln>
                <a:solidFill>
                  <a:schemeClr val="bg1"/>
                </a:solidFill>
                <a:effectLst/>
                <a:uLnTx/>
                <a:uFillTx/>
                <a:latin typeface="+mn-lt"/>
                <a:ea typeface="+mn-ea"/>
                <a:cs typeface="+mn-cs"/>
              </a:rPr>
              <a:t>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mn-lt"/>
                <a:ea typeface="+mn-ea"/>
                <a:cs typeface="+mn-cs"/>
              </a:rPr>
              <a:t>17 April 2024</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Immediate detection of high-risk indicators</a:t>
            </a:r>
            <a:endParaRPr kumimoji="0" lang="en-US" sz="1050" b="0" i="0" u="none" strike="noStrike" kern="1200" cap="none" spc="0" normalizeH="0" baseline="0" noProof="0">
              <a:ln>
                <a:noFill/>
              </a:ln>
              <a:solidFill>
                <a:schemeClr val="bg1"/>
              </a:solidFill>
              <a:effectLst/>
              <a:uLnTx/>
              <a:uFillTx/>
              <a:latin typeface="+mn-lt"/>
              <a:ea typeface="+mn-ea"/>
              <a:cs typeface="+mn-cs"/>
            </a:endParaRPr>
          </a:p>
        </p:txBody>
      </p:sp>
      <p:sp>
        <p:nvSpPr>
          <p:cNvPr id="7" name="Title 6">
            <a:extLst>
              <a:ext uri="{FF2B5EF4-FFF2-40B4-BE49-F238E27FC236}">
                <a16:creationId xmlns:a16="http://schemas.microsoft.com/office/drawing/2014/main" id="{12512EFF-159C-DD2F-CA1F-9C88E2F2EF19}"/>
              </a:ext>
            </a:extLst>
          </p:cNvPr>
          <p:cNvSpPr>
            <a:spLocks noGrp="1"/>
          </p:cNvSpPr>
          <p:nvPr>
            <p:ph type="title"/>
          </p:nvPr>
        </p:nvSpPr>
        <p:spPr/>
        <p:txBody>
          <a:bodyPr/>
          <a:lstStyle/>
          <a:p>
            <a:r>
              <a:rPr lang="en-US"/>
              <a:t>ASSESSMENT TIMELINE</a:t>
            </a:r>
          </a:p>
        </p:txBody>
      </p:sp>
      <p:sp>
        <p:nvSpPr>
          <p:cNvPr id="9" name="Text Placeholder 2">
            <a:extLst>
              <a:ext uri="{FF2B5EF4-FFF2-40B4-BE49-F238E27FC236}">
                <a16:creationId xmlns:a16="http://schemas.microsoft.com/office/drawing/2014/main" id="{F74FC941-CB48-F9B4-889A-6EF328CE3ED3}"/>
              </a:ext>
            </a:extLst>
          </p:cNvPr>
          <p:cNvSpPr txBox="1">
            <a:spLocks/>
          </p:cNvSpPr>
          <p:nvPr/>
        </p:nvSpPr>
        <p:spPr>
          <a:xfrm>
            <a:off x="1084909" y="2455871"/>
            <a:ext cx="2151050" cy="344613"/>
          </a:xfrm>
          <a:prstGeom prst="rect">
            <a:avLst/>
          </a:prstGeom>
        </p:spPr>
        <p:txBody>
          <a:bodyP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buNone/>
            </a:pPr>
            <a:r>
              <a:rPr lang="en-US" sz="1200">
                <a:solidFill>
                  <a:schemeClr val="bg1"/>
                </a:solidFill>
                <a:latin typeface="Lato" panose="020F0502020204030203" pitchFamily="34" charset="77"/>
              </a:rPr>
              <a:t>ASSESSMENT TIMELINE</a:t>
            </a:r>
          </a:p>
        </p:txBody>
      </p:sp>
      <p:cxnSp>
        <p:nvCxnSpPr>
          <p:cNvPr id="6" name="Straight Connector 5">
            <a:extLst>
              <a:ext uri="{FF2B5EF4-FFF2-40B4-BE49-F238E27FC236}">
                <a16:creationId xmlns:a16="http://schemas.microsoft.com/office/drawing/2014/main" id="{3DA1C6BC-6F37-AB2F-26C1-7AFC915AAC13}"/>
              </a:ext>
            </a:extLst>
          </p:cNvPr>
          <p:cNvCxnSpPr>
            <a:cxnSpLocks/>
          </p:cNvCxnSpPr>
          <p:nvPr/>
        </p:nvCxnSpPr>
        <p:spPr>
          <a:xfrm>
            <a:off x="908513" y="2810725"/>
            <a:ext cx="0" cy="7247675"/>
          </a:xfrm>
          <a:prstGeom prst="line">
            <a:avLst/>
          </a:prstGeom>
          <a:ln w="69850">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5400000" scaled="1"/>
              <a:tileRect/>
            </a:gra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09DD9EF3-385E-A513-B72A-5BCDEFB985C3}"/>
              </a:ext>
            </a:extLst>
          </p:cNvPr>
          <p:cNvSpPr/>
          <p:nvPr/>
        </p:nvSpPr>
        <p:spPr>
          <a:xfrm>
            <a:off x="3693818" y="6031335"/>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sp>
        <p:nvSpPr>
          <p:cNvPr id="37" name="Oval 36">
            <a:extLst>
              <a:ext uri="{FF2B5EF4-FFF2-40B4-BE49-F238E27FC236}">
                <a16:creationId xmlns:a16="http://schemas.microsoft.com/office/drawing/2014/main" id="{E051DAEC-48A9-AE27-EA34-14FC94EABC44}"/>
              </a:ext>
            </a:extLst>
          </p:cNvPr>
          <p:cNvSpPr/>
          <p:nvPr/>
        </p:nvSpPr>
        <p:spPr>
          <a:xfrm>
            <a:off x="2862545" y="6031335"/>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sp>
        <p:nvSpPr>
          <p:cNvPr id="21" name="TextBox 3, chunk 5">
            <a:extLst>
              <a:ext uri="{FF2B5EF4-FFF2-40B4-BE49-F238E27FC236}">
                <a16:creationId xmlns:a16="http://schemas.microsoft.com/office/drawing/2014/main" id="{0CBE3F0C-FD3C-09CB-5A53-90EDB387F27B}"/>
              </a:ext>
            </a:extLst>
          </p:cNvPr>
          <p:cNvSpPr txBox="1"/>
          <p:nvPr/>
        </p:nvSpPr>
        <p:spPr>
          <a:xfrm>
            <a:off x="1677169" y="4591202"/>
            <a:ext cx="2844000" cy="720000"/>
          </a:xfrm>
          <a:prstGeom prst="roundRect">
            <a:avLst/>
          </a:prstGeom>
          <a:solidFill>
            <a:schemeClr val="accent1"/>
          </a:solidFill>
          <a:effectLst>
            <a:outerShdw blurRad="185903" algn="ctr" rotWithShape="0">
              <a:prstClr val="black">
                <a:alpha val="20000"/>
              </a:prstClr>
            </a:outerShdw>
          </a:effectLst>
        </p:spPr>
        <p:txBody>
          <a:bodyPr wrap="square" lIns="180000" tIns="36000" rIns="108000" bIns="36000" numCol="1" anchor="ctr" anchorCtr="0">
            <a:noAutofit/>
          </a:bodyPr>
          <a:lstStyle>
            <a:defPPr>
              <a:defRPr lang="en-BR"/>
            </a:defPPr>
            <a:lvl1pPr>
              <a:defRPr>
                <a:effectLst/>
                <a:latin typeface="Helvetica" pitchFamily="2" charset="0"/>
              </a:defRPr>
            </a:lvl1pPr>
          </a:lstStyle>
          <a:p>
            <a:pPr marL="0" marR="0" lvl="0" indent="0" defTabSz="914400" rtl="0" eaLnBrk="1" fontAlgn="auto" latinLnBrk="0" hangingPunct="1">
              <a:lnSpc>
                <a:spcPct val="100000"/>
              </a:lnSpc>
              <a:spcBef>
                <a:spcPts val="0"/>
              </a:spcBef>
              <a:spcAft>
                <a:spcPts val="300"/>
              </a:spcAft>
              <a:buClrTx/>
              <a:buSzTx/>
              <a:buFontTx/>
              <a:buNone/>
              <a:tabLst/>
              <a:defRPr/>
            </a:pPr>
            <a:r>
              <a:rPr lang="en-US" sz="1100" spc="100">
                <a:solidFill>
                  <a:schemeClr val="bg1"/>
                </a:solidFill>
                <a:latin typeface="+mj-lt"/>
              </a:rPr>
              <a:t>CHECKPOINT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Add narrative here to explain what happened at the checkpoint and add additional ones as required</a:t>
            </a:r>
          </a:p>
        </p:txBody>
      </p:sp>
      <p:sp>
        <p:nvSpPr>
          <p:cNvPr id="23" name="TextBox 3, chunk 9">
            <a:extLst>
              <a:ext uri="{FF2B5EF4-FFF2-40B4-BE49-F238E27FC236}">
                <a16:creationId xmlns:a16="http://schemas.microsoft.com/office/drawing/2014/main" id="{7486BC93-7186-84E4-DC30-862B1C62E1ED}"/>
              </a:ext>
            </a:extLst>
          </p:cNvPr>
          <p:cNvSpPr txBox="1"/>
          <p:nvPr/>
        </p:nvSpPr>
        <p:spPr>
          <a:xfrm>
            <a:off x="1677169" y="6373974"/>
            <a:ext cx="2844000" cy="720000"/>
          </a:xfrm>
          <a:prstGeom prst="roundRect">
            <a:avLst/>
          </a:prstGeom>
          <a:solidFill>
            <a:schemeClr val="accent1"/>
          </a:solidFill>
          <a:effectLst>
            <a:outerShdw blurRad="185903" algn="ctr" rotWithShape="0">
              <a:prstClr val="black">
                <a:alpha val="20000"/>
              </a:prstClr>
            </a:outerShdw>
          </a:effectLst>
        </p:spPr>
        <p:txBody>
          <a:bodyPr wrap="square" lIns="180000" tIns="36000" rIns="108000" bIns="36000" numCol="1" anchor="ctr" anchorCtr="0">
            <a:noAutofit/>
          </a:bodyPr>
          <a:lstStyle>
            <a:defPPr>
              <a:defRPr lang="en-BR"/>
            </a:defPPr>
            <a:lvl1pPr>
              <a:defRPr>
                <a:effectLst/>
                <a:latin typeface="Helvetica" pitchFamily="2" charset="0"/>
              </a:defRPr>
            </a:lvl1pPr>
          </a:lstStyle>
          <a:p>
            <a:pPr marL="0" marR="0" lvl="0" indent="0" defTabSz="914400" rtl="0" eaLnBrk="1" fontAlgn="auto" latinLnBrk="0" hangingPunct="1">
              <a:lnSpc>
                <a:spcPct val="100000"/>
              </a:lnSpc>
              <a:spcBef>
                <a:spcPts val="0"/>
              </a:spcBef>
              <a:spcAft>
                <a:spcPts val="300"/>
              </a:spcAft>
              <a:buClrTx/>
              <a:buSzTx/>
              <a:buFontTx/>
              <a:buNone/>
              <a:tabLst/>
              <a:defRPr/>
            </a:pPr>
            <a:r>
              <a:rPr lang="en-US" sz="1100" spc="100">
                <a:solidFill>
                  <a:schemeClr val="bg1"/>
                </a:solidFill>
                <a:latin typeface="+mj-lt"/>
              </a:rPr>
              <a:t>UNUSUAL INCREASE IN HITS</a:t>
            </a:r>
          </a:p>
          <a:p>
            <a:pPr marL="0" marR="0" lvl="0" indent="0" defTabSz="914400" rtl="0" eaLnBrk="1" fontAlgn="auto" latinLnBrk="0" hangingPunct="1">
              <a:lnSpc>
                <a:spcPct val="100000"/>
              </a:lnSpc>
              <a:spcBef>
                <a:spcPts val="0"/>
              </a:spcBef>
              <a:spcAft>
                <a:spcPts val="0"/>
              </a:spcAft>
              <a:buClrTx/>
              <a:buSzTx/>
              <a:buFontTx/>
              <a:buNone/>
              <a:tabLst/>
              <a:defRPr/>
            </a:pPr>
            <a:r>
              <a:rPr lang="en-US" sz="800" spc="100">
                <a:solidFill>
                  <a:schemeClr val="bg1"/>
                </a:solidFill>
                <a:latin typeface="+mj-lt"/>
              </a:rPr>
              <a:t>detected *.xyz - Domains</a:t>
            </a:r>
            <a:endParaRPr kumimoji="0" lang="en-US" sz="800" b="0" i="0" u="none" strike="noStrike" kern="1200" cap="none" spc="0" normalizeH="0" baseline="0" noProof="0">
              <a:ln>
                <a:noFill/>
              </a:ln>
              <a:solidFill>
                <a:schemeClr val="bg1"/>
              </a:solidFill>
              <a:effectLst/>
              <a:uLnTx/>
              <a:uFillTx/>
              <a:latin typeface="+mn-lt"/>
              <a:ea typeface="+mn-ea"/>
              <a:cs typeface="+mn-cs"/>
            </a:endParaRPr>
          </a:p>
        </p:txBody>
      </p:sp>
      <p:sp>
        <p:nvSpPr>
          <p:cNvPr id="45" name="TextBox 3, chunk 1">
            <a:extLst>
              <a:ext uri="{FF2B5EF4-FFF2-40B4-BE49-F238E27FC236}">
                <a16:creationId xmlns:a16="http://schemas.microsoft.com/office/drawing/2014/main" id="{6FA22212-74ED-9B9C-B1A4-7ACF3F31ECC0}"/>
              </a:ext>
            </a:extLst>
          </p:cNvPr>
          <p:cNvSpPr txBox="1"/>
          <p:nvPr/>
        </p:nvSpPr>
        <p:spPr>
          <a:xfrm>
            <a:off x="1667132" y="8156746"/>
            <a:ext cx="2844000" cy="720000"/>
          </a:xfrm>
          <a:prstGeom prst="roundRect">
            <a:avLst/>
          </a:prstGeom>
          <a:solidFill>
            <a:schemeClr val="accent1"/>
          </a:solidFill>
          <a:effectLst>
            <a:outerShdw blurRad="185903" algn="ctr" rotWithShape="0">
              <a:prstClr val="black">
                <a:alpha val="20000"/>
              </a:prstClr>
            </a:outerShdw>
          </a:effectLst>
        </p:spPr>
        <p:txBody>
          <a:bodyPr wrap="square" lIns="180000" tIns="36000" rIns="108000" bIns="36000" numCol="1" anchor="ctr" anchorCtr="0">
            <a:noAutofit/>
          </a:bodyPr>
          <a:lstStyle>
            <a:defPPr>
              <a:defRPr lang="en-BR"/>
            </a:defPPr>
            <a:lvl1pPr>
              <a:defRPr>
                <a:effectLst/>
                <a:latin typeface="Helvetica" pitchFamily="2"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spc="100">
                <a:solidFill>
                  <a:schemeClr val="bg1"/>
                </a:solidFill>
                <a:latin typeface="+mj-lt"/>
              </a:rPr>
              <a:t>ASSESSMENT PRESENTATION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bg1"/>
                </a:solidFill>
                <a:effectLst/>
                <a:uLnTx/>
                <a:uFillTx/>
                <a:latin typeface="+mn-lt"/>
                <a:ea typeface="+mn-ea"/>
                <a:cs typeface="+mn-cs"/>
              </a:rPr>
              <a:t>2</a:t>
            </a:r>
            <a:r>
              <a:rPr kumimoji="0" lang="en-US" sz="1000" b="1" i="0" u="none" strike="noStrike" kern="1200" cap="none" spc="0" normalizeH="0" baseline="0" noProof="0">
                <a:ln>
                  <a:noFill/>
                </a:ln>
                <a:solidFill>
                  <a:schemeClr val="bg1"/>
                </a:solidFill>
                <a:effectLst/>
                <a:uLnTx/>
                <a:uFillTx/>
                <a:latin typeface="+mn-lt"/>
                <a:ea typeface="+mn-ea"/>
                <a:cs typeface="+mn-cs"/>
              </a:rPr>
              <a:t> </a:t>
            </a:r>
            <a:r>
              <a:rPr kumimoji="0" lang="en-US" sz="900" b="1" i="0" u="none" strike="noStrike" kern="1200" cap="none" spc="0" normalizeH="0" baseline="0" noProof="0">
                <a:ln>
                  <a:noFill/>
                </a:ln>
                <a:solidFill>
                  <a:schemeClr val="bg1"/>
                </a:solidFill>
                <a:effectLst/>
                <a:uLnTx/>
                <a:uFillTx/>
                <a:latin typeface="+mn-lt"/>
                <a:ea typeface="+mn-ea"/>
                <a:cs typeface="+mn-cs"/>
              </a:rPr>
              <a:t>May 2024</a:t>
            </a:r>
            <a:endParaRPr kumimoji="0" lang="en-US" sz="1000" b="1" i="0" u="none" strike="noStrike" kern="1200" cap="none" spc="0" normalizeH="0" baseline="0" noProof="0">
              <a:ln>
                <a:noFill/>
              </a:ln>
              <a:solidFill>
                <a:schemeClr val="bg1"/>
              </a:solidFill>
              <a:effectLst/>
              <a:uLnTx/>
              <a:uFillTx/>
              <a:latin typeface="+mn-lt"/>
              <a:ea typeface="+mn-ea"/>
              <a:cs typeface="+mn-cs"/>
            </a:endParaRPr>
          </a:p>
        </p:txBody>
      </p:sp>
      <p:sp>
        <p:nvSpPr>
          <p:cNvPr id="11" name="TextBox 3, chunk 3">
            <a:extLst>
              <a:ext uri="{FF2B5EF4-FFF2-40B4-BE49-F238E27FC236}">
                <a16:creationId xmlns:a16="http://schemas.microsoft.com/office/drawing/2014/main" id="{95C167F5-546B-1B6D-0B1C-E34E6BBBF46C}"/>
              </a:ext>
            </a:extLst>
          </p:cNvPr>
          <p:cNvSpPr txBox="1"/>
          <p:nvPr/>
        </p:nvSpPr>
        <p:spPr>
          <a:xfrm>
            <a:off x="1667126" y="3699816"/>
            <a:ext cx="2844000" cy="720000"/>
          </a:xfrm>
          <a:prstGeom prst="roundRect">
            <a:avLst/>
          </a:prstGeom>
          <a:solidFill>
            <a:schemeClr val="accent1"/>
          </a:solidFill>
          <a:effectLst>
            <a:outerShdw blurRad="185903" algn="ctr" rotWithShape="0">
              <a:prstClr val="black">
                <a:alpha val="20000"/>
              </a:prstClr>
            </a:outerShdw>
          </a:effectLst>
        </p:spPr>
        <p:txBody>
          <a:bodyPr wrap="square" lIns="180000" tIns="36000" rIns="108000" bIns="36000" numCol="1" anchor="ctr" anchorCtr="0">
            <a:noAutofit/>
          </a:bodyPr>
          <a:lstStyle>
            <a:defPPr>
              <a:defRPr lang="en-BR"/>
            </a:defPPr>
            <a:lvl1pPr>
              <a:defRPr>
                <a:effectLst/>
                <a:latin typeface="Helvetica" pitchFamily="2"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spc="100">
                <a:solidFill>
                  <a:schemeClr val="bg1"/>
                </a:solidFill>
                <a:latin typeface="+mj-lt"/>
              </a:rPr>
              <a:t>QUICK SYNC</a:t>
            </a:r>
            <a:endParaRPr lang="en-US" sz="1100">
              <a:solidFill>
                <a:schemeClr val="bg1"/>
              </a:solidFill>
              <a:latin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bg1"/>
                </a:solidFill>
                <a:effectLst/>
                <a:uLnTx/>
                <a:uFillTx/>
                <a:latin typeface="+mn-lt"/>
                <a:ea typeface="+mn-ea"/>
                <a:cs typeface="+mn-cs"/>
              </a:rPr>
              <a:t>24 April 2024</a:t>
            </a:r>
            <a:endParaRPr kumimoji="0" lang="en-US" sz="1000" b="1" i="0" u="none" strike="noStrike" kern="1200" cap="none" spc="0" normalizeH="0" baseline="0" noProof="0">
              <a:ln>
                <a:noFill/>
              </a:ln>
              <a:solidFill>
                <a:schemeClr val="bg1"/>
              </a:solidFill>
              <a:effectLst/>
              <a:uLnTx/>
              <a:uFillTx/>
              <a:latin typeface="+mn-lt"/>
              <a:ea typeface="+mn-ea"/>
              <a:cs typeface="+mn-cs"/>
            </a:endParaRPr>
          </a:p>
        </p:txBody>
      </p:sp>
      <p:sp>
        <p:nvSpPr>
          <p:cNvPr id="24" name="TextBox 3, chunk 11">
            <a:extLst>
              <a:ext uri="{FF2B5EF4-FFF2-40B4-BE49-F238E27FC236}">
                <a16:creationId xmlns:a16="http://schemas.microsoft.com/office/drawing/2014/main" id="{51E48395-7EA5-90A0-BA91-E1C6F7D0931E}"/>
              </a:ext>
            </a:extLst>
          </p:cNvPr>
          <p:cNvSpPr txBox="1"/>
          <p:nvPr/>
        </p:nvSpPr>
        <p:spPr>
          <a:xfrm>
            <a:off x="1683596" y="7265360"/>
            <a:ext cx="2844000" cy="720000"/>
          </a:xfrm>
          <a:prstGeom prst="roundRect">
            <a:avLst/>
          </a:prstGeom>
          <a:solidFill>
            <a:schemeClr val="accent1"/>
          </a:solidFill>
          <a:effectLst>
            <a:outerShdw blurRad="185903" algn="ctr" rotWithShape="0">
              <a:prstClr val="black">
                <a:alpha val="20000"/>
              </a:prstClr>
            </a:outerShdw>
          </a:effectLst>
        </p:spPr>
        <p:txBody>
          <a:bodyPr wrap="square" lIns="180000" tIns="36000" rIns="108000" bIns="36000" numCol="1" anchor="ctr" anchorCtr="0">
            <a:noAutofit/>
          </a:bodyPr>
          <a:lstStyle>
            <a:defPPr>
              <a:defRPr lang="en-BR"/>
            </a:defPPr>
            <a:lvl1pPr>
              <a:defRPr>
                <a:effectLst/>
                <a:latin typeface="Helvetica" pitchFamily="2"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spc="100">
                <a:solidFill>
                  <a:schemeClr val="bg1"/>
                </a:solidFill>
                <a:latin typeface="+mj-lt"/>
              </a:rPr>
              <a:t>FOLLOW-UP</a:t>
            </a:r>
            <a:r>
              <a:rPr kumimoji="0" lang="en-US" sz="1200" b="0" i="0" u="none" strike="noStrike" kern="1200" cap="none" spc="0" normalizeH="0" baseline="0" noProof="0">
                <a:ln>
                  <a:noFill/>
                </a:ln>
                <a:solidFill>
                  <a:schemeClr val="bg1"/>
                </a:solidFill>
                <a:effectLst/>
                <a:uLnTx/>
                <a:uFillTx/>
                <a:latin typeface="+mn-lt"/>
                <a:ea typeface="+mn-ea"/>
                <a:cs typeface="+mn-cs"/>
              </a:rPr>
              <a:t> </a:t>
            </a:r>
          </a:p>
          <a:p>
            <a:pPr>
              <a:spcAft>
                <a:spcPts val="300"/>
              </a:spcAft>
              <a:defRPr/>
            </a:pPr>
            <a:r>
              <a:rPr kumimoji="0" lang="en-US" sz="900" b="1" i="0" u="none" strike="noStrike" kern="1200" cap="none" spc="0" normalizeH="0" baseline="0" noProof="0">
                <a:ln>
                  <a:noFill/>
                </a:ln>
                <a:solidFill>
                  <a:schemeClr val="bg1"/>
                </a:solidFill>
                <a:effectLst/>
                <a:uLnTx/>
                <a:uFillTx/>
                <a:latin typeface="+mn-lt"/>
                <a:ea typeface="+mn-ea"/>
                <a:cs typeface="+mn-cs"/>
              </a:rPr>
              <a:t>8 May 2024</a:t>
            </a:r>
            <a:endParaRPr kumimoji="0" lang="en-US" sz="900" b="0" i="0" u="none" strike="noStrike" kern="1200" cap="none" spc="0" normalizeH="0" baseline="0" noProof="0">
              <a:ln>
                <a:noFill/>
              </a:ln>
              <a:solidFill>
                <a:schemeClr val="bg1"/>
              </a:solidFill>
              <a:effectLst/>
              <a:uLnTx/>
              <a:uFillTx/>
              <a:latin typeface="+mn-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Dynamic DGA  detection enabled</a:t>
            </a:r>
          </a:p>
        </p:txBody>
      </p:sp>
      <p:sp>
        <p:nvSpPr>
          <p:cNvPr id="44" name="TextBox 3, chunk 1">
            <a:extLst>
              <a:ext uri="{FF2B5EF4-FFF2-40B4-BE49-F238E27FC236}">
                <a16:creationId xmlns:a16="http://schemas.microsoft.com/office/drawing/2014/main" id="{5E965A9A-4171-F16D-DB5B-BF5CD59CB634}"/>
              </a:ext>
            </a:extLst>
          </p:cNvPr>
          <p:cNvSpPr txBox="1"/>
          <p:nvPr/>
        </p:nvSpPr>
        <p:spPr>
          <a:xfrm>
            <a:off x="1671561" y="5482588"/>
            <a:ext cx="2844000" cy="720000"/>
          </a:xfrm>
          <a:prstGeom prst="roundRect">
            <a:avLst/>
          </a:prstGeom>
          <a:solidFill>
            <a:schemeClr val="accent1"/>
          </a:solidFill>
          <a:effectLst>
            <a:outerShdw blurRad="185903" algn="ctr" rotWithShape="0">
              <a:prstClr val="black">
                <a:alpha val="20000"/>
              </a:prstClr>
            </a:outerShdw>
          </a:effectLst>
        </p:spPr>
        <p:txBody>
          <a:bodyPr wrap="square" lIns="180000" tIns="36000" rIns="108000" bIns="36000" numCol="1" anchor="ctr" anchorCtr="0">
            <a:noAutofit/>
          </a:bodyPr>
          <a:lstStyle>
            <a:defPPr>
              <a:defRPr lang="en-BR"/>
            </a:defPPr>
            <a:lvl1pPr>
              <a:defRPr>
                <a:effectLst/>
                <a:latin typeface="Helvetica" pitchFamily="2"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spc="100">
                <a:solidFill>
                  <a:schemeClr val="bg1"/>
                </a:solidFill>
                <a:latin typeface="+mj-lt"/>
              </a:rPr>
              <a:t>DGA DETECTED</a:t>
            </a:r>
            <a:r>
              <a:rPr kumimoji="0" lang="en-US" sz="1100" b="0" i="0" u="none" strike="noStrike" kern="1200" cap="none" spc="0" normalizeH="0" baseline="0" noProof="0">
                <a:ln>
                  <a:noFill/>
                </a:ln>
                <a:solidFill>
                  <a:schemeClr val="bg1"/>
                </a:solidFill>
                <a:effectLst/>
                <a:uLnTx/>
                <a:uFillTx/>
                <a:latin typeface="+mn-lt"/>
                <a:ea typeface="+mn-ea"/>
                <a:cs typeface="+mn-cs"/>
              </a:rPr>
              <a:t> </a:t>
            </a:r>
          </a:p>
          <a:p>
            <a:pPr marL="0" marR="0" lvl="0" indent="0"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chemeClr val="bg1"/>
                </a:solidFill>
                <a:effectLst/>
                <a:uLnTx/>
                <a:uFillTx/>
                <a:latin typeface="+mn-lt"/>
                <a:ea typeface="+mn-ea"/>
                <a:cs typeface="+mn-cs"/>
              </a:rPr>
              <a:t>2 May 2024</a:t>
            </a:r>
          </a:p>
        </p:txBody>
      </p:sp>
      <p:grpSp>
        <p:nvGrpSpPr>
          <p:cNvPr id="5" name="Group 4">
            <a:extLst>
              <a:ext uri="{FF2B5EF4-FFF2-40B4-BE49-F238E27FC236}">
                <a16:creationId xmlns:a16="http://schemas.microsoft.com/office/drawing/2014/main" id="{E7F579DD-AF89-18D3-F0BB-0F5DE5739FD1}"/>
              </a:ext>
            </a:extLst>
          </p:cNvPr>
          <p:cNvGrpSpPr/>
          <p:nvPr/>
        </p:nvGrpSpPr>
        <p:grpSpPr>
          <a:xfrm>
            <a:off x="6075239" y="167602"/>
            <a:ext cx="1208978" cy="259136"/>
            <a:chOff x="588861" y="8950826"/>
            <a:chExt cx="1430622" cy="306644"/>
          </a:xfrm>
        </p:grpSpPr>
        <p:sp>
          <p:nvSpPr>
            <p:cNvPr id="43" name="Text Placeholder 20">
              <a:hlinkClick r:id="rId3" action="ppaction://hlinksldjump"/>
              <a:extLst>
                <a:ext uri="{FF2B5EF4-FFF2-40B4-BE49-F238E27FC236}">
                  <a16:creationId xmlns:a16="http://schemas.microsoft.com/office/drawing/2014/main" id="{CE5C551E-6E02-1AC6-BC8A-6871E23B5B61}"/>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US"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US"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6" name="Graphic 45" descr="Arrow Right with solid fill">
              <a:extLst>
                <a:ext uri="{FF2B5EF4-FFF2-40B4-BE49-F238E27FC236}">
                  <a16:creationId xmlns:a16="http://schemas.microsoft.com/office/drawing/2014/main" id="{59017385-2A4D-F388-45B5-A02DE25F2500}"/>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36007"/>
            <a:stretch/>
          </p:blipFill>
          <p:spPr>
            <a:xfrm rot="10800000">
              <a:off x="687470" y="8950826"/>
              <a:ext cx="196230" cy="306644"/>
            </a:xfrm>
            <a:prstGeom prst="rect">
              <a:avLst/>
            </a:prstGeom>
          </p:spPr>
        </p:pic>
      </p:grpSp>
      <p:grpSp>
        <p:nvGrpSpPr>
          <p:cNvPr id="63" name="Group 62">
            <a:extLst>
              <a:ext uri="{FF2B5EF4-FFF2-40B4-BE49-F238E27FC236}">
                <a16:creationId xmlns:a16="http://schemas.microsoft.com/office/drawing/2014/main" id="{0DE78674-EBDB-BEF1-0238-5DFD24AC6265}"/>
              </a:ext>
            </a:extLst>
          </p:cNvPr>
          <p:cNvGrpSpPr/>
          <p:nvPr/>
        </p:nvGrpSpPr>
        <p:grpSpPr>
          <a:xfrm>
            <a:off x="4930209" y="6437269"/>
            <a:ext cx="2241932" cy="1017067"/>
            <a:chOff x="4968005" y="7942968"/>
            <a:chExt cx="2231995" cy="1017067"/>
          </a:xfrm>
        </p:grpSpPr>
        <p:sp>
          <p:nvSpPr>
            <p:cNvPr id="48" name="Text Placeholder 20">
              <a:hlinkClick r:id="rId6" action="ppaction://hlinksldjump"/>
              <a:extLst>
                <a:ext uri="{FF2B5EF4-FFF2-40B4-BE49-F238E27FC236}">
                  <a16:creationId xmlns:a16="http://schemas.microsoft.com/office/drawing/2014/main" id="{7A7DC2C3-3DAA-C39D-046D-501311BA2575}"/>
                </a:ext>
              </a:extLst>
            </p:cNvPr>
            <p:cNvSpPr txBox="1">
              <a:spLocks/>
            </p:cNvSpPr>
            <p:nvPr/>
          </p:nvSpPr>
          <p:spPr>
            <a:xfrm>
              <a:off x="4968005" y="7942968"/>
              <a:ext cx="2231995" cy="1017067"/>
            </a:xfrm>
            <a:prstGeom prst="roundRect">
              <a:avLst>
                <a:gd name="adj" fmla="val 20777"/>
              </a:avLst>
            </a:prstGeom>
            <a:noFill/>
            <a:ln w="1270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541338" indent="0">
                <a:lnSpc>
                  <a:spcPct val="100000"/>
                </a:lnSpc>
                <a:spcBef>
                  <a:spcPts val="300"/>
                </a:spcBef>
                <a:spcAft>
                  <a:spcPts val="600"/>
                </a:spcAft>
                <a:buClr>
                  <a:schemeClr val="tx1"/>
                </a:buClr>
                <a:buNone/>
              </a:pPr>
              <a:r>
                <a:rPr lang="en-US" sz="1000" b="1">
                  <a:solidFill>
                    <a:schemeClr val="bg1"/>
                  </a:solidFill>
                  <a:latin typeface="Lato" panose="020F0502020204030203" pitchFamily="34" charset="0"/>
                  <a:ea typeface="Lato" panose="020F0502020204030203" pitchFamily="34" charset="0"/>
                  <a:cs typeface="Lato" panose="020F0502020204030203" pitchFamily="34" charset="0"/>
                </a:rPr>
                <a:t>TO SEE THE METHODOLOGY USED TO PERFORM THE ASSESSMENT CLICK HERE</a:t>
              </a:r>
              <a:endParaRPr lang="en-US" sz="10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62" name="Graphic 61">
              <a:extLst>
                <a:ext uri="{FF2B5EF4-FFF2-40B4-BE49-F238E27FC236}">
                  <a16:creationId xmlns:a16="http://schemas.microsoft.com/office/drawing/2014/main" id="{A98FC440-2DB1-0E3B-6C0A-B41B187A6A5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96786" y="8128949"/>
              <a:ext cx="676714" cy="679249"/>
            </a:xfrm>
            <a:prstGeom prst="rect">
              <a:avLst/>
            </a:prstGeom>
          </p:spPr>
        </p:pic>
      </p:grpSp>
      <p:pic>
        <p:nvPicPr>
          <p:cNvPr id="53" name="Graphic 52">
            <a:extLst>
              <a:ext uri="{FF2B5EF4-FFF2-40B4-BE49-F238E27FC236}">
                <a16:creationId xmlns:a16="http://schemas.microsoft.com/office/drawing/2014/main" id="{A03A75DA-7CE7-A568-93FF-A87EAE1AA813}"/>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2731" y="2387924"/>
            <a:ext cx="367891" cy="367891"/>
          </a:xfrm>
          <a:prstGeom prst="rect">
            <a:avLst/>
          </a:prstGeom>
        </p:spPr>
      </p:pic>
      <p:sp>
        <p:nvSpPr>
          <p:cNvPr id="75" name="Arrow: Pentagon 107">
            <a:extLst>
              <a:ext uri="{FF2B5EF4-FFF2-40B4-BE49-F238E27FC236}">
                <a16:creationId xmlns:a16="http://schemas.microsoft.com/office/drawing/2014/main" id="{04DB1619-72E3-1825-C846-5C2459F24388}"/>
              </a:ext>
            </a:extLst>
          </p:cNvPr>
          <p:cNvSpPr/>
          <p:nvPr/>
        </p:nvSpPr>
        <p:spPr>
          <a:xfrm rot="10800000" flipH="1" flipV="1">
            <a:off x="5192214" y="4072495"/>
            <a:ext cx="4857022" cy="1570705"/>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Amend the timeline to reflect what happened, when. Add in any checkpoint activity in the third green box on the timeline or remove that box.</a:t>
            </a:r>
          </a:p>
        </p:txBody>
      </p:sp>
      <p:sp>
        <p:nvSpPr>
          <p:cNvPr id="2" name="Text Placeholder 2">
            <a:extLst>
              <a:ext uri="{FF2B5EF4-FFF2-40B4-BE49-F238E27FC236}">
                <a16:creationId xmlns:a16="http://schemas.microsoft.com/office/drawing/2014/main" id="{1FA7451E-0AEB-083F-0C9F-3EC6C1258D0B}"/>
              </a:ext>
            </a:extLst>
          </p:cNvPr>
          <p:cNvSpPr>
            <a:spLocks noGrp="1"/>
          </p:cNvSpPr>
          <p:nvPr>
            <p:ph type="body" idx="11"/>
          </p:nvPr>
        </p:nvSpPr>
        <p:spPr>
          <a:xfrm>
            <a:off x="647700" y="1731777"/>
            <a:ext cx="6620847" cy="718559"/>
          </a:xfrm>
        </p:spPr>
        <p:txBody>
          <a:bodyPr lIns="91440" tIns="45720" rIns="91440" bIns="45720" anchor="t">
            <a:noAutofit/>
          </a:bodyPr>
          <a:lstStyle/>
          <a:p>
            <a:r>
              <a:rPr lang="en-US" sz="1350" cap="none">
                <a:latin typeface="Lato"/>
                <a:ea typeface="Lato"/>
                <a:cs typeface="Lato"/>
              </a:rPr>
              <a:t>The process we’ve gone through to deliver your assessment is summarized in the diagram below.</a:t>
            </a:r>
          </a:p>
        </p:txBody>
      </p:sp>
      <p:sp>
        <p:nvSpPr>
          <p:cNvPr id="10" name="TextBox 3, chunk 1">
            <a:extLst>
              <a:ext uri="{FF2B5EF4-FFF2-40B4-BE49-F238E27FC236}">
                <a16:creationId xmlns:a16="http://schemas.microsoft.com/office/drawing/2014/main" id="{616F77E3-41B9-B5B5-740B-CBFF4ED386F1}"/>
              </a:ext>
            </a:extLst>
          </p:cNvPr>
          <p:cNvSpPr txBox="1"/>
          <p:nvPr/>
        </p:nvSpPr>
        <p:spPr>
          <a:xfrm>
            <a:off x="1667132" y="9048135"/>
            <a:ext cx="2844000" cy="720000"/>
          </a:xfrm>
          <a:prstGeom prst="roundRect">
            <a:avLst/>
          </a:prstGeom>
          <a:noFill/>
          <a:ln>
            <a:solidFill>
              <a:srgbClr val="FF0000"/>
            </a:solidFill>
          </a:ln>
          <a:effectLst>
            <a:outerShdw blurRad="185903" algn="ctr" rotWithShape="0">
              <a:prstClr val="black">
                <a:alpha val="20000"/>
              </a:prstClr>
            </a:outerShdw>
          </a:effectLst>
        </p:spPr>
        <p:txBody>
          <a:bodyPr wrap="square" lIns="180000" tIns="36000" rIns="108000" bIns="36000" numCol="1" anchor="ctr" anchorCtr="0">
            <a:noAutofit/>
          </a:bodyPr>
          <a:lstStyle>
            <a:defPPr>
              <a:defRPr lang="en-BR"/>
            </a:defPPr>
            <a:lvl1pPr>
              <a:defRPr>
                <a:effectLst/>
                <a:latin typeface="Helvetica" pitchFamily="2" charset="0"/>
              </a:defRPr>
            </a:lvl1pPr>
          </a:lstStyle>
          <a:p>
            <a:pPr>
              <a:defRPr/>
            </a:pPr>
            <a:r>
              <a:rPr lang="en-US" sz="1100">
                <a:solidFill>
                  <a:schemeClr val="bg1"/>
                </a:solidFill>
                <a:latin typeface="+mj-lt"/>
              </a:rPr>
              <a:t>ASSESSMENT EXPIRATION DATE</a:t>
            </a:r>
          </a:p>
          <a:p>
            <a:pPr>
              <a:defRPr/>
            </a:pPr>
            <a:r>
              <a:rPr lang="en-US" sz="900" b="1">
                <a:solidFill>
                  <a:schemeClr val="bg1"/>
                </a:solidFill>
                <a:latin typeface="+mn-lt"/>
              </a:rPr>
              <a:t>Any visibility and/or mitigation provided will cease – unless signed contract received</a:t>
            </a:r>
          </a:p>
          <a:p>
            <a:pPr>
              <a:defRPr/>
            </a:pPr>
            <a:r>
              <a:rPr kumimoji="0" lang="en-US" sz="1000" b="1" i="0" u="none" strike="noStrike" kern="1200" cap="none" spc="0" normalizeH="0" baseline="0" noProof="0">
                <a:ln>
                  <a:noFill/>
                </a:ln>
                <a:solidFill>
                  <a:schemeClr val="bg1"/>
                </a:solidFill>
                <a:effectLst/>
                <a:uLnTx/>
                <a:uFillTx/>
                <a:latin typeface="+mn-lt"/>
                <a:ea typeface="+mn-ea"/>
                <a:cs typeface="+mn-cs"/>
              </a:rPr>
              <a:t>30 </a:t>
            </a:r>
            <a:r>
              <a:rPr kumimoji="0" lang="en-US" sz="1050" b="1" i="0" u="none" strike="noStrike" kern="1200" cap="none" spc="0" normalizeH="0" baseline="0" noProof="0">
                <a:ln>
                  <a:noFill/>
                </a:ln>
                <a:solidFill>
                  <a:schemeClr val="bg1"/>
                </a:solidFill>
                <a:effectLst/>
                <a:uLnTx/>
                <a:uFillTx/>
                <a:latin typeface="+mn-lt"/>
                <a:ea typeface="+mn-ea"/>
                <a:cs typeface="+mn-cs"/>
              </a:rPr>
              <a:t>June </a:t>
            </a:r>
            <a:r>
              <a:rPr kumimoji="0" lang="en-US" sz="1000" b="1" i="0" u="none" strike="noStrike" kern="1200" cap="none" spc="0" normalizeH="0" baseline="0" noProof="0">
                <a:ln>
                  <a:noFill/>
                </a:ln>
                <a:solidFill>
                  <a:schemeClr val="bg1"/>
                </a:solidFill>
                <a:effectLst/>
                <a:uLnTx/>
                <a:uFillTx/>
                <a:latin typeface="+mn-lt"/>
                <a:ea typeface="+mn-ea"/>
                <a:cs typeface="+mn-cs"/>
              </a:rPr>
              <a:t>2024</a:t>
            </a:r>
            <a:endParaRPr kumimoji="0" lang="en-US" sz="1050" b="1" i="0" u="none" strike="noStrike" kern="1200" cap="none" spc="0" normalizeH="0" baseline="0" noProof="0">
              <a:ln>
                <a:noFill/>
              </a:ln>
              <a:solidFill>
                <a:schemeClr val="bg1"/>
              </a:solidFill>
              <a:effectLst/>
              <a:uLnTx/>
              <a:uFillTx/>
              <a:latin typeface="+mn-lt"/>
              <a:ea typeface="+mn-ea"/>
              <a:cs typeface="+mn-cs"/>
            </a:endParaRPr>
          </a:p>
        </p:txBody>
      </p:sp>
      <p:grpSp>
        <p:nvGrpSpPr>
          <p:cNvPr id="16" name="Group 15">
            <a:extLst>
              <a:ext uri="{FF2B5EF4-FFF2-40B4-BE49-F238E27FC236}">
                <a16:creationId xmlns:a16="http://schemas.microsoft.com/office/drawing/2014/main" id="{21E963D7-1093-0160-6001-C83ECCD78360}"/>
              </a:ext>
            </a:extLst>
          </p:cNvPr>
          <p:cNvGrpSpPr/>
          <p:nvPr/>
        </p:nvGrpSpPr>
        <p:grpSpPr>
          <a:xfrm>
            <a:off x="929496" y="3104116"/>
            <a:ext cx="819001" cy="154828"/>
            <a:chOff x="929496" y="3104116"/>
            <a:chExt cx="819001" cy="154828"/>
          </a:xfrm>
        </p:grpSpPr>
        <p:cxnSp>
          <p:nvCxnSpPr>
            <p:cNvPr id="15" name="Straight Connector 14">
              <a:extLst>
                <a:ext uri="{FF2B5EF4-FFF2-40B4-BE49-F238E27FC236}">
                  <a16:creationId xmlns:a16="http://schemas.microsoft.com/office/drawing/2014/main" id="{07269C48-FDF9-706C-BEDE-A2C0727D2347}"/>
                </a:ext>
              </a:extLst>
            </p:cNvPr>
            <p:cNvCxnSpPr>
              <a:cxnSpLocks/>
            </p:cNvCxnSpPr>
            <p:nvPr/>
          </p:nvCxnSpPr>
          <p:spPr>
            <a:xfrm flipH="1" flipV="1">
              <a:off x="929496" y="3181530"/>
              <a:ext cx="720000" cy="0"/>
            </a:xfrm>
            <a:prstGeom prst="line">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68AB1B6-4EE6-E7C7-240F-51D72C63DAB6}"/>
                </a:ext>
              </a:extLst>
            </p:cNvPr>
            <p:cNvSpPr/>
            <p:nvPr/>
          </p:nvSpPr>
          <p:spPr>
            <a:xfrm>
              <a:off x="1593669" y="310411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17" name="Group 16">
            <a:extLst>
              <a:ext uri="{FF2B5EF4-FFF2-40B4-BE49-F238E27FC236}">
                <a16:creationId xmlns:a16="http://schemas.microsoft.com/office/drawing/2014/main" id="{35AE54F5-84F1-DE4E-8502-660F9EDF333C}"/>
              </a:ext>
            </a:extLst>
          </p:cNvPr>
          <p:cNvGrpSpPr/>
          <p:nvPr/>
        </p:nvGrpSpPr>
        <p:grpSpPr>
          <a:xfrm>
            <a:off x="883197" y="3937494"/>
            <a:ext cx="819001" cy="154828"/>
            <a:chOff x="929496" y="3104116"/>
            <a:chExt cx="819001" cy="154828"/>
          </a:xfrm>
        </p:grpSpPr>
        <p:cxnSp>
          <p:nvCxnSpPr>
            <p:cNvPr id="18" name="Straight Connector 17">
              <a:extLst>
                <a:ext uri="{FF2B5EF4-FFF2-40B4-BE49-F238E27FC236}">
                  <a16:creationId xmlns:a16="http://schemas.microsoft.com/office/drawing/2014/main" id="{59768E5E-3488-78DA-040A-E0CD37D1890E}"/>
                </a:ext>
              </a:extLst>
            </p:cNvPr>
            <p:cNvCxnSpPr>
              <a:cxnSpLocks/>
            </p:cNvCxnSpPr>
            <p:nvPr/>
          </p:nvCxnSpPr>
          <p:spPr>
            <a:xfrm flipH="1" flipV="1">
              <a:off x="929496" y="3181530"/>
              <a:ext cx="720000" cy="0"/>
            </a:xfrm>
            <a:prstGeom prst="line">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5BBDAE2-FA9F-DA0E-A868-171E71343369}"/>
                </a:ext>
              </a:extLst>
            </p:cNvPr>
            <p:cNvSpPr/>
            <p:nvPr/>
          </p:nvSpPr>
          <p:spPr>
            <a:xfrm>
              <a:off x="1593669" y="310411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20" name="Group 19">
            <a:extLst>
              <a:ext uri="{FF2B5EF4-FFF2-40B4-BE49-F238E27FC236}">
                <a16:creationId xmlns:a16="http://schemas.microsoft.com/office/drawing/2014/main" id="{BFF7ED69-648D-7CC7-229C-17949C09601E}"/>
              </a:ext>
            </a:extLst>
          </p:cNvPr>
          <p:cNvGrpSpPr/>
          <p:nvPr/>
        </p:nvGrpSpPr>
        <p:grpSpPr>
          <a:xfrm>
            <a:off x="906347" y="4863469"/>
            <a:ext cx="819001" cy="154828"/>
            <a:chOff x="929496" y="3104116"/>
            <a:chExt cx="819001" cy="154828"/>
          </a:xfrm>
        </p:grpSpPr>
        <p:cxnSp>
          <p:nvCxnSpPr>
            <p:cNvPr id="25" name="Straight Connector 24">
              <a:extLst>
                <a:ext uri="{FF2B5EF4-FFF2-40B4-BE49-F238E27FC236}">
                  <a16:creationId xmlns:a16="http://schemas.microsoft.com/office/drawing/2014/main" id="{4F2C1039-D667-D26D-D7AA-D1BE77DA6753}"/>
                </a:ext>
              </a:extLst>
            </p:cNvPr>
            <p:cNvCxnSpPr>
              <a:cxnSpLocks/>
            </p:cNvCxnSpPr>
            <p:nvPr/>
          </p:nvCxnSpPr>
          <p:spPr>
            <a:xfrm flipH="1" flipV="1">
              <a:off x="929496" y="3181530"/>
              <a:ext cx="720000" cy="0"/>
            </a:xfrm>
            <a:prstGeom prst="line">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35F8F50-E895-E0FA-0CB3-0E5F2AEF8B1E}"/>
                </a:ext>
              </a:extLst>
            </p:cNvPr>
            <p:cNvSpPr/>
            <p:nvPr/>
          </p:nvSpPr>
          <p:spPr>
            <a:xfrm>
              <a:off x="1593669" y="310411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27" name="Group 26">
            <a:extLst>
              <a:ext uri="{FF2B5EF4-FFF2-40B4-BE49-F238E27FC236}">
                <a16:creationId xmlns:a16="http://schemas.microsoft.com/office/drawing/2014/main" id="{5B01D027-FA46-35D1-2FB6-D1EA82F2F6E5}"/>
              </a:ext>
            </a:extLst>
          </p:cNvPr>
          <p:cNvGrpSpPr/>
          <p:nvPr/>
        </p:nvGrpSpPr>
        <p:grpSpPr>
          <a:xfrm>
            <a:off x="906347" y="5777869"/>
            <a:ext cx="819001" cy="154828"/>
            <a:chOff x="929496" y="3104116"/>
            <a:chExt cx="819001" cy="154828"/>
          </a:xfrm>
        </p:grpSpPr>
        <p:cxnSp>
          <p:nvCxnSpPr>
            <p:cNvPr id="29" name="Straight Connector 28">
              <a:extLst>
                <a:ext uri="{FF2B5EF4-FFF2-40B4-BE49-F238E27FC236}">
                  <a16:creationId xmlns:a16="http://schemas.microsoft.com/office/drawing/2014/main" id="{85DA7BEA-2FD1-5E86-D87D-311EC6DCA540}"/>
                </a:ext>
              </a:extLst>
            </p:cNvPr>
            <p:cNvCxnSpPr>
              <a:cxnSpLocks/>
            </p:cNvCxnSpPr>
            <p:nvPr/>
          </p:nvCxnSpPr>
          <p:spPr>
            <a:xfrm flipH="1" flipV="1">
              <a:off x="929496" y="3181530"/>
              <a:ext cx="720000" cy="0"/>
            </a:xfrm>
            <a:prstGeom prst="line">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6B11A8C-D42F-9B9D-BFCD-FE7DAF2ABDCE}"/>
                </a:ext>
              </a:extLst>
            </p:cNvPr>
            <p:cNvSpPr/>
            <p:nvPr/>
          </p:nvSpPr>
          <p:spPr>
            <a:xfrm>
              <a:off x="1593669" y="310411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32" name="Group 31">
            <a:extLst>
              <a:ext uri="{FF2B5EF4-FFF2-40B4-BE49-F238E27FC236}">
                <a16:creationId xmlns:a16="http://schemas.microsoft.com/office/drawing/2014/main" id="{87190778-7CE7-FA37-F9A5-3578FC28EAEA}"/>
              </a:ext>
            </a:extLst>
          </p:cNvPr>
          <p:cNvGrpSpPr/>
          <p:nvPr/>
        </p:nvGrpSpPr>
        <p:grpSpPr>
          <a:xfrm>
            <a:off x="941073" y="6645971"/>
            <a:ext cx="819001" cy="154828"/>
            <a:chOff x="929496" y="3104116"/>
            <a:chExt cx="819001" cy="154828"/>
          </a:xfrm>
        </p:grpSpPr>
        <p:cxnSp>
          <p:nvCxnSpPr>
            <p:cNvPr id="33" name="Straight Connector 32">
              <a:extLst>
                <a:ext uri="{FF2B5EF4-FFF2-40B4-BE49-F238E27FC236}">
                  <a16:creationId xmlns:a16="http://schemas.microsoft.com/office/drawing/2014/main" id="{381A30A5-F79E-2E17-CEA0-BBF8181881EA}"/>
                </a:ext>
              </a:extLst>
            </p:cNvPr>
            <p:cNvCxnSpPr>
              <a:cxnSpLocks/>
            </p:cNvCxnSpPr>
            <p:nvPr/>
          </p:nvCxnSpPr>
          <p:spPr>
            <a:xfrm flipH="1" flipV="1">
              <a:off x="929496" y="3181530"/>
              <a:ext cx="720000" cy="0"/>
            </a:xfrm>
            <a:prstGeom prst="line">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7F6E66C-B082-2C67-24F5-81EEC6638062}"/>
                </a:ext>
              </a:extLst>
            </p:cNvPr>
            <p:cNvSpPr/>
            <p:nvPr/>
          </p:nvSpPr>
          <p:spPr>
            <a:xfrm>
              <a:off x="1593669" y="310411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41" name="Group 40">
            <a:extLst>
              <a:ext uri="{FF2B5EF4-FFF2-40B4-BE49-F238E27FC236}">
                <a16:creationId xmlns:a16="http://schemas.microsoft.com/office/drawing/2014/main" id="{4F2CD88B-D745-8866-5304-45D548526DDA}"/>
              </a:ext>
            </a:extLst>
          </p:cNvPr>
          <p:cNvGrpSpPr/>
          <p:nvPr/>
        </p:nvGrpSpPr>
        <p:grpSpPr>
          <a:xfrm>
            <a:off x="941073" y="7537221"/>
            <a:ext cx="819001" cy="154828"/>
            <a:chOff x="929496" y="3104116"/>
            <a:chExt cx="819001" cy="154828"/>
          </a:xfrm>
        </p:grpSpPr>
        <p:cxnSp>
          <p:nvCxnSpPr>
            <p:cNvPr id="42" name="Straight Connector 41">
              <a:extLst>
                <a:ext uri="{FF2B5EF4-FFF2-40B4-BE49-F238E27FC236}">
                  <a16:creationId xmlns:a16="http://schemas.microsoft.com/office/drawing/2014/main" id="{B65B9A37-FF84-4434-C273-1D01912AE44B}"/>
                </a:ext>
              </a:extLst>
            </p:cNvPr>
            <p:cNvCxnSpPr>
              <a:cxnSpLocks/>
            </p:cNvCxnSpPr>
            <p:nvPr/>
          </p:nvCxnSpPr>
          <p:spPr>
            <a:xfrm flipH="1" flipV="1">
              <a:off x="929496" y="3181530"/>
              <a:ext cx="720000" cy="0"/>
            </a:xfrm>
            <a:prstGeom prst="line">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1812084-D9E7-1429-A6DF-13470A6141BA}"/>
                </a:ext>
              </a:extLst>
            </p:cNvPr>
            <p:cNvSpPr/>
            <p:nvPr/>
          </p:nvSpPr>
          <p:spPr>
            <a:xfrm>
              <a:off x="1593669" y="310411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57" name="Group 56">
            <a:extLst>
              <a:ext uri="{FF2B5EF4-FFF2-40B4-BE49-F238E27FC236}">
                <a16:creationId xmlns:a16="http://schemas.microsoft.com/office/drawing/2014/main" id="{1C2606A2-86CA-9B2A-95B6-2E0ACB4E9FFF}"/>
              </a:ext>
            </a:extLst>
          </p:cNvPr>
          <p:cNvGrpSpPr/>
          <p:nvPr/>
        </p:nvGrpSpPr>
        <p:grpSpPr>
          <a:xfrm>
            <a:off x="941073" y="8405322"/>
            <a:ext cx="819001" cy="154828"/>
            <a:chOff x="929496" y="3104116"/>
            <a:chExt cx="819001" cy="154828"/>
          </a:xfrm>
        </p:grpSpPr>
        <p:cxnSp>
          <p:nvCxnSpPr>
            <p:cNvPr id="58" name="Straight Connector 57">
              <a:extLst>
                <a:ext uri="{FF2B5EF4-FFF2-40B4-BE49-F238E27FC236}">
                  <a16:creationId xmlns:a16="http://schemas.microsoft.com/office/drawing/2014/main" id="{306AD97F-3FC4-D9E3-C68F-BA08410FD69B}"/>
                </a:ext>
              </a:extLst>
            </p:cNvPr>
            <p:cNvCxnSpPr>
              <a:cxnSpLocks/>
            </p:cNvCxnSpPr>
            <p:nvPr/>
          </p:nvCxnSpPr>
          <p:spPr>
            <a:xfrm flipH="1" flipV="1">
              <a:off x="929496" y="3181530"/>
              <a:ext cx="720000" cy="0"/>
            </a:xfrm>
            <a:prstGeom prst="line">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E5881ED-A18A-3EA9-8B19-615B03235620}"/>
                </a:ext>
              </a:extLst>
            </p:cNvPr>
            <p:cNvSpPr/>
            <p:nvPr/>
          </p:nvSpPr>
          <p:spPr>
            <a:xfrm>
              <a:off x="1593669" y="310411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grpSp>
        <p:nvGrpSpPr>
          <p:cNvPr id="60" name="Group 59">
            <a:extLst>
              <a:ext uri="{FF2B5EF4-FFF2-40B4-BE49-F238E27FC236}">
                <a16:creationId xmlns:a16="http://schemas.microsoft.com/office/drawing/2014/main" id="{27864052-E8D2-1E1E-C46A-C95014F389A9}"/>
              </a:ext>
            </a:extLst>
          </p:cNvPr>
          <p:cNvGrpSpPr/>
          <p:nvPr/>
        </p:nvGrpSpPr>
        <p:grpSpPr>
          <a:xfrm>
            <a:off x="941073" y="9308147"/>
            <a:ext cx="819001" cy="154828"/>
            <a:chOff x="929496" y="3104116"/>
            <a:chExt cx="819001" cy="154828"/>
          </a:xfrm>
        </p:grpSpPr>
        <p:cxnSp>
          <p:nvCxnSpPr>
            <p:cNvPr id="61" name="Straight Connector 60">
              <a:extLst>
                <a:ext uri="{FF2B5EF4-FFF2-40B4-BE49-F238E27FC236}">
                  <a16:creationId xmlns:a16="http://schemas.microsoft.com/office/drawing/2014/main" id="{91D7D200-E2BB-E7AD-C3CF-6749236384F9}"/>
                </a:ext>
              </a:extLst>
            </p:cNvPr>
            <p:cNvCxnSpPr>
              <a:cxnSpLocks/>
            </p:cNvCxnSpPr>
            <p:nvPr/>
          </p:nvCxnSpPr>
          <p:spPr>
            <a:xfrm flipH="1" flipV="1">
              <a:off x="929496" y="3181530"/>
              <a:ext cx="720000" cy="0"/>
            </a:xfrm>
            <a:prstGeom prst="line">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E7A85063-D201-B515-4109-6C2D52B3EE92}"/>
                </a:ext>
              </a:extLst>
            </p:cNvPr>
            <p:cNvSpPr/>
            <p:nvPr/>
          </p:nvSpPr>
          <p:spPr>
            <a:xfrm>
              <a:off x="1593669" y="3104116"/>
              <a:ext cx="154828" cy="154828"/>
            </a:xfrm>
            <a:prstGeom prst="ellipse">
              <a:avLst/>
            </a:prstGeom>
            <a:solidFill>
              <a:schemeClr val="bg1"/>
            </a:solid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01820"/>
                </a:solidFill>
              </a:endParaRPr>
            </a:p>
          </p:txBody>
        </p:sp>
      </p:grpSp>
      <p:sp>
        <p:nvSpPr>
          <p:cNvPr id="65" name="Arrow: Pentagon 107">
            <a:extLst>
              <a:ext uri="{FF2B5EF4-FFF2-40B4-BE49-F238E27FC236}">
                <a16:creationId xmlns:a16="http://schemas.microsoft.com/office/drawing/2014/main" id="{CCDB7863-165B-5446-DAA7-5B03CACEE43C}"/>
              </a:ext>
            </a:extLst>
          </p:cNvPr>
          <p:cNvSpPr/>
          <p:nvPr/>
        </p:nvSpPr>
        <p:spPr>
          <a:xfrm rot="10800000" flipH="1" flipV="1">
            <a:off x="4743630" y="8600208"/>
            <a:ext cx="4857022" cy="1570705"/>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Specify the date in which you need to receive the PO by in order for the customer to continue reaping the benefits </a:t>
            </a:r>
          </a:p>
        </p:txBody>
      </p:sp>
      <p:sp>
        <p:nvSpPr>
          <p:cNvPr id="66" name="Arrow: Pentagon 107">
            <a:extLst>
              <a:ext uri="{FF2B5EF4-FFF2-40B4-BE49-F238E27FC236}">
                <a16:creationId xmlns:a16="http://schemas.microsoft.com/office/drawing/2014/main" id="{AD4EA9FD-B0C3-D2C7-2601-CB00BCB8A760}"/>
              </a:ext>
            </a:extLst>
          </p:cNvPr>
          <p:cNvSpPr/>
          <p:nvPr/>
        </p:nvSpPr>
        <p:spPr>
          <a:xfrm rot="10800000" flipH="1" flipV="1">
            <a:off x="5192214" y="2318763"/>
            <a:ext cx="4857022" cy="1570705"/>
          </a:xfrm>
          <a:prstGeom prst="leftArrow">
            <a:avLst>
              <a:gd name="adj1" fmla="val 100000"/>
              <a:gd name="adj2" fmla="val 350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REMINDER: Traffic should be monitored for 30 days, with a week on each end for setting up and then delivering the results and reports.</a:t>
            </a:r>
          </a:p>
        </p:txBody>
      </p:sp>
      <p:sp>
        <p:nvSpPr>
          <p:cNvPr id="67" name="Arrow: Pentagon 107">
            <a:extLst>
              <a:ext uri="{FF2B5EF4-FFF2-40B4-BE49-F238E27FC236}">
                <a16:creationId xmlns:a16="http://schemas.microsoft.com/office/drawing/2014/main" id="{29843862-5E6A-D3CE-E1E6-9E31C6158F44}"/>
              </a:ext>
            </a:extLst>
          </p:cNvPr>
          <p:cNvSpPr/>
          <p:nvPr/>
        </p:nvSpPr>
        <p:spPr>
          <a:xfrm rot="10800000" flipH="1" flipV="1">
            <a:off x="7268547" y="6363797"/>
            <a:ext cx="4857022" cy="1570705"/>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Lato" panose="020F0502020204030203" pitchFamily="34" charset="77"/>
              </a:rPr>
              <a:t>Edit the hyperlink and link to the methodology you used in the appendices. </a:t>
            </a:r>
          </a:p>
        </p:txBody>
      </p:sp>
    </p:spTree>
    <p:extLst>
      <p:ext uri="{BB962C8B-B14F-4D97-AF65-F5344CB8AC3E}">
        <p14:creationId xmlns:p14="http://schemas.microsoft.com/office/powerpoint/2010/main" val="21445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94D6-338F-9E5E-D646-1D9B4A3984DB}"/>
              </a:ext>
            </a:extLst>
          </p:cNvPr>
          <p:cNvSpPr>
            <a:spLocks noGrp="1"/>
          </p:cNvSpPr>
          <p:nvPr>
            <p:ph type="ctrTitle"/>
          </p:nvPr>
        </p:nvSpPr>
        <p:spPr/>
        <p:txBody>
          <a:bodyPr/>
          <a:lstStyle/>
          <a:p>
            <a:r>
              <a:rPr lang="en-GB"/>
              <a:t>TRAFFIC USAGE ANALYSIS</a:t>
            </a:r>
          </a:p>
        </p:txBody>
      </p:sp>
      <p:sp>
        <p:nvSpPr>
          <p:cNvPr id="3" name="Subtitle 2">
            <a:extLst>
              <a:ext uri="{FF2B5EF4-FFF2-40B4-BE49-F238E27FC236}">
                <a16:creationId xmlns:a16="http://schemas.microsoft.com/office/drawing/2014/main" id="{6F3E4D71-9F57-E827-C73A-B4E69221A7D1}"/>
              </a:ext>
            </a:extLst>
          </p:cNvPr>
          <p:cNvSpPr>
            <a:spLocks noGrp="1"/>
          </p:cNvSpPr>
          <p:nvPr>
            <p:ph type="subTitle" idx="1"/>
          </p:nvPr>
        </p:nvSpPr>
        <p:spPr/>
        <p:txBody>
          <a:bodyPr/>
          <a:lstStyle/>
          <a:p>
            <a:endParaRPr lang="en-GB"/>
          </a:p>
        </p:txBody>
      </p:sp>
      <p:pic>
        <p:nvPicPr>
          <p:cNvPr id="8" name="Picture Placeholder 7" descr="A blue light lines and dots&#10;&#10;Description automatically generated with medium confidence">
            <a:extLst>
              <a:ext uri="{FF2B5EF4-FFF2-40B4-BE49-F238E27FC236}">
                <a16:creationId xmlns:a16="http://schemas.microsoft.com/office/drawing/2014/main" id="{EEE1815E-C701-C29F-DB01-CD5243B35F30}"/>
              </a:ext>
            </a:extLst>
          </p:cNvPr>
          <p:cNvPicPr>
            <a:picLocks noGrp="1" noChangeAspect="1"/>
          </p:cNvPicPr>
          <p:nvPr>
            <p:ph type="pic" sz="quarter" idx="10"/>
          </p:nvPr>
        </p:nvPicPr>
        <p:blipFill rotWithShape="1">
          <a:blip r:embed="rId3"/>
          <a:srcRect l="361" r="43381"/>
          <a:stretch/>
        </p:blipFill>
        <p:spPr>
          <a:xfrm>
            <a:off x="2018262" y="4726808"/>
            <a:ext cx="6410077" cy="6410077"/>
          </a:xfrm>
          <a:noFill/>
        </p:spPr>
      </p:pic>
      <p:grpSp>
        <p:nvGrpSpPr>
          <p:cNvPr id="10" name="Group 9">
            <a:extLst>
              <a:ext uri="{FF2B5EF4-FFF2-40B4-BE49-F238E27FC236}">
                <a16:creationId xmlns:a16="http://schemas.microsoft.com/office/drawing/2014/main" id="{6EB7ED6F-70D6-36A2-9479-D524681E18FD}"/>
              </a:ext>
            </a:extLst>
          </p:cNvPr>
          <p:cNvGrpSpPr/>
          <p:nvPr/>
        </p:nvGrpSpPr>
        <p:grpSpPr>
          <a:xfrm>
            <a:off x="6075239" y="167602"/>
            <a:ext cx="1208978" cy="259136"/>
            <a:chOff x="588861" y="8950826"/>
            <a:chExt cx="1430622" cy="306644"/>
          </a:xfrm>
        </p:grpSpPr>
        <p:sp>
          <p:nvSpPr>
            <p:cNvPr id="11" name="Text Placeholder 20">
              <a:hlinkClick r:id="rId4" action="ppaction://hlinksldjump"/>
              <a:extLst>
                <a:ext uri="{FF2B5EF4-FFF2-40B4-BE49-F238E27FC236}">
                  <a16:creationId xmlns:a16="http://schemas.microsoft.com/office/drawing/2014/main" id="{861E7CEE-4007-32D6-7B6C-FBC5071A9A8A}"/>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solidFill>
                    <a:schemeClr val="bg1"/>
                  </a:solidFill>
                  <a:latin typeface="Lato" panose="020F0502020204030203" pitchFamily="34" charset="0"/>
                  <a:ea typeface="Lato" panose="020F0502020204030203" pitchFamily="34" charset="0"/>
                  <a:cs typeface="Lato" panose="020F0502020204030203" pitchFamily="34" charset="0"/>
                </a:rPr>
                <a:t>BACK TO CONTENTS</a:t>
              </a:r>
              <a:endParaRPr lang="en-GB" sz="60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Arrow Right with solid fill">
              <a:extLst>
                <a:ext uri="{FF2B5EF4-FFF2-40B4-BE49-F238E27FC236}">
                  <a16:creationId xmlns:a16="http://schemas.microsoft.com/office/drawing/2014/main" id="{D259A619-277E-9A9A-92BA-CB3927080B62}"/>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36007"/>
            <a:stretch/>
          </p:blipFill>
          <p:spPr>
            <a:xfrm rot="10800000">
              <a:off x="687470" y="8950826"/>
              <a:ext cx="196230" cy="306644"/>
            </a:xfrm>
            <a:prstGeom prst="rect">
              <a:avLst/>
            </a:prstGeom>
          </p:spPr>
        </p:pic>
      </p:grpSp>
    </p:spTree>
    <p:extLst>
      <p:ext uri="{BB962C8B-B14F-4D97-AF65-F5344CB8AC3E}">
        <p14:creationId xmlns:p14="http://schemas.microsoft.com/office/powerpoint/2010/main" val="364203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DDAB5-C533-3D14-B3E2-25A728FFA125}"/>
              </a:ext>
            </a:extLst>
          </p:cNvPr>
          <p:cNvSpPr>
            <a:spLocks noGrp="1"/>
          </p:cNvSpPr>
          <p:nvPr>
            <p:ph type="title"/>
          </p:nvPr>
        </p:nvSpPr>
        <p:spPr/>
        <p:txBody>
          <a:bodyPr/>
          <a:lstStyle/>
          <a:p>
            <a:r>
              <a:rPr lang="en-GB"/>
              <a:t>TRAFFIC USAGE ANALYSIS</a:t>
            </a:r>
          </a:p>
        </p:txBody>
      </p:sp>
      <p:sp>
        <p:nvSpPr>
          <p:cNvPr id="3" name="Text Placeholder 2">
            <a:extLst>
              <a:ext uri="{FF2B5EF4-FFF2-40B4-BE49-F238E27FC236}">
                <a16:creationId xmlns:a16="http://schemas.microsoft.com/office/drawing/2014/main" id="{5DBEE387-4954-D5C5-E56F-8145D035074D}"/>
              </a:ext>
            </a:extLst>
          </p:cNvPr>
          <p:cNvSpPr>
            <a:spLocks noGrp="1"/>
          </p:cNvSpPr>
          <p:nvPr>
            <p:ph type="body" idx="11"/>
          </p:nvPr>
        </p:nvSpPr>
        <p:spPr>
          <a:xfrm>
            <a:off x="647700" y="1731777"/>
            <a:ext cx="6620847" cy="718559"/>
          </a:xfrm>
        </p:spPr>
        <p:txBody>
          <a:bodyPr lIns="91440" tIns="45720" rIns="91440" bIns="45720" anchor="t">
            <a:noAutofit/>
          </a:bodyPr>
          <a:lstStyle/>
          <a:p>
            <a:r>
              <a:rPr lang="en-US" sz="1350" cap="none">
                <a:latin typeface="Lato"/>
                <a:ea typeface="Lato"/>
                <a:cs typeface="Lato"/>
              </a:rPr>
              <a:t>Summarized activity for assessment duration, including total DNS traffic volume, percentage of malicious/suspicious traffic, percentage of critical/high severity events, and corresponding classification. </a:t>
            </a:r>
            <a:r>
              <a:rPr lang="en-US" sz="1350" cap="none">
                <a:solidFill>
                  <a:srgbClr val="FF0000"/>
                </a:solidFill>
                <a:latin typeface="Lato"/>
                <a:ea typeface="Lato"/>
                <a:cs typeface="Lato"/>
              </a:rPr>
              <a:t>XXXX </a:t>
            </a:r>
            <a:r>
              <a:rPr lang="en-US" sz="1350" cap="none">
                <a:latin typeface="Lato"/>
                <a:ea typeface="Lato"/>
                <a:cs typeface="Lato"/>
              </a:rPr>
              <a:t>is posing a significant risk.</a:t>
            </a:r>
          </a:p>
        </p:txBody>
      </p:sp>
      <p:sp>
        <p:nvSpPr>
          <p:cNvPr id="4" name="Slide Number Placeholder 3">
            <a:extLst>
              <a:ext uri="{FF2B5EF4-FFF2-40B4-BE49-F238E27FC236}">
                <a16:creationId xmlns:a16="http://schemas.microsoft.com/office/drawing/2014/main" id="{E6113824-8D09-5640-5159-9C54F3CE3116}"/>
              </a:ext>
            </a:extLst>
          </p:cNvPr>
          <p:cNvSpPr>
            <a:spLocks noGrp="1"/>
          </p:cNvSpPr>
          <p:nvPr>
            <p:ph type="sldNum" sz="quarter" idx="4"/>
          </p:nvPr>
        </p:nvSpPr>
        <p:spPr/>
        <p:txBody>
          <a:bodyPr/>
          <a:lstStyle/>
          <a:p>
            <a:fld id="{BFED2ECA-2287-224B-9022-53D385F324B0}" type="slidenum">
              <a:rPr lang="en-GB" smtClean="0"/>
              <a:t>9</a:t>
            </a:fld>
            <a:endParaRPr lang="en-GB"/>
          </a:p>
        </p:txBody>
      </p:sp>
      <p:graphicFrame>
        <p:nvGraphicFramePr>
          <p:cNvPr id="32" name="Chart 31">
            <a:extLst>
              <a:ext uri="{FF2B5EF4-FFF2-40B4-BE49-F238E27FC236}">
                <a16:creationId xmlns:a16="http://schemas.microsoft.com/office/drawing/2014/main" id="{D00AE3E9-3F5E-1D28-EA21-0C366732898D}"/>
              </a:ext>
            </a:extLst>
          </p:cNvPr>
          <p:cNvGraphicFramePr/>
          <p:nvPr>
            <p:extLst>
              <p:ext uri="{D42A27DB-BD31-4B8C-83A1-F6EECF244321}">
                <p14:modId xmlns:p14="http://schemas.microsoft.com/office/powerpoint/2010/main" val="477996983"/>
              </p:ext>
            </p:extLst>
          </p:nvPr>
        </p:nvGraphicFramePr>
        <p:xfrm>
          <a:off x="587237" y="6492868"/>
          <a:ext cx="2218953" cy="25787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2">
            <a:extLst>
              <a:ext uri="{FF2B5EF4-FFF2-40B4-BE49-F238E27FC236}">
                <a16:creationId xmlns:a16="http://schemas.microsoft.com/office/drawing/2014/main" id="{24D08ED3-FD50-EA32-B5CB-99EE8E3B4A53}"/>
              </a:ext>
            </a:extLst>
          </p:cNvPr>
          <p:cNvGraphicFramePr/>
          <p:nvPr>
            <p:extLst>
              <p:ext uri="{D42A27DB-BD31-4B8C-83A1-F6EECF244321}">
                <p14:modId xmlns:p14="http://schemas.microsoft.com/office/powerpoint/2010/main" val="2947973279"/>
              </p:ext>
            </p:extLst>
          </p:nvPr>
        </p:nvGraphicFramePr>
        <p:xfrm>
          <a:off x="2843274" y="6492868"/>
          <a:ext cx="1893544" cy="24280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33">
            <a:extLst>
              <a:ext uri="{FF2B5EF4-FFF2-40B4-BE49-F238E27FC236}">
                <a16:creationId xmlns:a16="http://schemas.microsoft.com/office/drawing/2014/main" id="{9E74B6F8-6EB3-81E3-06D0-99F6FCA1A766}"/>
              </a:ext>
            </a:extLst>
          </p:cNvPr>
          <p:cNvGraphicFramePr/>
          <p:nvPr>
            <p:extLst>
              <p:ext uri="{D42A27DB-BD31-4B8C-83A1-F6EECF244321}">
                <p14:modId xmlns:p14="http://schemas.microsoft.com/office/powerpoint/2010/main" val="3120127414"/>
              </p:ext>
            </p:extLst>
          </p:nvPr>
        </p:nvGraphicFramePr>
        <p:xfrm>
          <a:off x="4950864" y="6487384"/>
          <a:ext cx="2188420" cy="2656616"/>
        </p:xfrm>
        <a:graphic>
          <a:graphicData uri="http://schemas.openxmlformats.org/drawingml/2006/chart">
            <c:chart xmlns:c="http://schemas.openxmlformats.org/drawingml/2006/chart" xmlns:r="http://schemas.openxmlformats.org/officeDocument/2006/relationships" r:id="rId5"/>
          </a:graphicData>
        </a:graphic>
      </p:graphicFrame>
      <p:sp>
        <p:nvSpPr>
          <p:cNvPr id="36" name="Text Placeholder 20">
            <a:extLst>
              <a:ext uri="{FF2B5EF4-FFF2-40B4-BE49-F238E27FC236}">
                <a16:creationId xmlns:a16="http://schemas.microsoft.com/office/drawing/2014/main" id="{4F3A8EF9-4AD0-4A43-953F-90D0EDC11926}"/>
              </a:ext>
            </a:extLst>
          </p:cNvPr>
          <p:cNvSpPr txBox="1">
            <a:spLocks/>
          </p:cNvSpPr>
          <p:nvPr/>
        </p:nvSpPr>
        <p:spPr>
          <a:xfrm>
            <a:off x="680148" y="9090922"/>
            <a:ext cx="1912590" cy="880515"/>
          </a:xfrm>
          <a:prstGeom prst="roundRect">
            <a:avLst>
              <a:gd name="adj" fmla="val 3898"/>
            </a:avLst>
          </a:prstGeom>
          <a:solidFill>
            <a:schemeClr val="tx1"/>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100"/>
              </a:spcBef>
              <a:spcAft>
                <a:spcPts val="100"/>
              </a:spcAft>
              <a:buClr>
                <a:schemeClr val="dk1"/>
              </a:buClr>
              <a:buSzPts val="1000"/>
              <a:buNone/>
            </a:pPr>
            <a:r>
              <a:rPr lang="en-GB" sz="900">
                <a:solidFill>
                  <a:schemeClr val="bg1"/>
                </a:solidFill>
                <a:latin typeface="Lato"/>
                <a:ea typeface="Lato"/>
                <a:cs typeface="Lato"/>
                <a:sym typeface="Lato"/>
              </a:rPr>
              <a:t>Lorem ipsum dolor sit amet, consectetur adipiscing elit. Fusce justo purus, semper et suscipit ac, volutpat ut lacus. </a:t>
            </a:r>
          </a:p>
        </p:txBody>
      </p:sp>
      <p:sp>
        <p:nvSpPr>
          <p:cNvPr id="37" name="Text Placeholder 20">
            <a:extLst>
              <a:ext uri="{FF2B5EF4-FFF2-40B4-BE49-F238E27FC236}">
                <a16:creationId xmlns:a16="http://schemas.microsoft.com/office/drawing/2014/main" id="{F2B82856-C14E-2E0F-720E-8C8322171EDE}"/>
              </a:ext>
            </a:extLst>
          </p:cNvPr>
          <p:cNvSpPr txBox="1">
            <a:spLocks/>
          </p:cNvSpPr>
          <p:nvPr/>
        </p:nvSpPr>
        <p:spPr>
          <a:xfrm>
            <a:off x="2843273" y="9090923"/>
            <a:ext cx="1912590" cy="880515"/>
          </a:xfrm>
          <a:prstGeom prst="roundRect">
            <a:avLst>
              <a:gd name="adj" fmla="val 3898"/>
            </a:avLst>
          </a:prstGeom>
          <a:solidFill>
            <a:schemeClr val="tx1"/>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100"/>
              </a:spcBef>
              <a:spcAft>
                <a:spcPts val="100"/>
              </a:spcAft>
              <a:buClr>
                <a:schemeClr val="dk1"/>
              </a:buClr>
              <a:buSzPts val="1000"/>
              <a:buNone/>
            </a:pPr>
            <a:r>
              <a:rPr lang="en-GB" sz="900">
                <a:solidFill>
                  <a:schemeClr val="bg1"/>
                </a:solidFill>
                <a:latin typeface="Lato"/>
                <a:ea typeface="Lato"/>
                <a:cs typeface="Lato"/>
                <a:sym typeface="Lato"/>
              </a:rPr>
              <a:t>Lorem ipsum dolor sit amet, consectetur adipiscing elit. Fusce justo purus, semper et suscipit ac, volutpat ut lacus. </a:t>
            </a:r>
          </a:p>
        </p:txBody>
      </p:sp>
      <p:sp>
        <p:nvSpPr>
          <p:cNvPr id="43" name="Text Placeholder 20">
            <a:extLst>
              <a:ext uri="{FF2B5EF4-FFF2-40B4-BE49-F238E27FC236}">
                <a16:creationId xmlns:a16="http://schemas.microsoft.com/office/drawing/2014/main" id="{2848AB20-0303-7C71-27FF-372991051A8E}"/>
              </a:ext>
            </a:extLst>
          </p:cNvPr>
          <p:cNvSpPr txBox="1">
            <a:spLocks/>
          </p:cNvSpPr>
          <p:nvPr/>
        </p:nvSpPr>
        <p:spPr>
          <a:xfrm>
            <a:off x="5006398" y="9090922"/>
            <a:ext cx="1912590" cy="880515"/>
          </a:xfrm>
          <a:prstGeom prst="roundRect">
            <a:avLst>
              <a:gd name="adj" fmla="val 3898"/>
            </a:avLst>
          </a:prstGeom>
          <a:solidFill>
            <a:schemeClr val="tx1"/>
          </a:solidFill>
        </p:spPr>
        <p:txBody>
          <a:bodyPr lIns="144000" tIns="144000" rIns="143999" bIns="143999" anchor="ctr"/>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rtl="0">
              <a:lnSpc>
                <a:spcPct val="90000"/>
              </a:lnSpc>
              <a:spcBef>
                <a:spcPts val="100"/>
              </a:spcBef>
              <a:spcAft>
                <a:spcPts val="100"/>
              </a:spcAft>
              <a:buClr>
                <a:schemeClr val="dk1"/>
              </a:buClr>
              <a:buSzPts val="1000"/>
              <a:buNone/>
            </a:pPr>
            <a:r>
              <a:rPr lang="en-GB" sz="900">
                <a:solidFill>
                  <a:schemeClr val="bg1"/>
                </a:solidFill>
                <a:latin typeface="Lato"/>
                <a:ea typeface="Lato"/>
                <a:cs typeface="Lato"/>
                <a:sym typeface="Lato"/>
              </a:rPr>
              <a:t>Lorem ipsum dolor sit amet, consectetur adipiscing elit. Fusce justo purus, semper et suscipit ac, volutpat ut lacus. </a:t>
            </a:r>
          </a:p>
        </p:txBody>
      </p:sp>
      <p:grpSp>
        <p:nvGrpSpPr>
          <p:cNvPr id="8" name="Group 7">
            <a:extLst>
              <a:ext uri="{FF2B5EF4-FFF2-40B4-BE49-F238E27FC236}">
                <a16:creationId xmlns:a16="http://schemas.microsoft.com/office/drawing/2014/main" id="{7C383719-9B7C-30DA-988D-9C456D180C67}"/>
              </a:ext>
            </a:extLst>
          </p:cNvPr>
          <p:cNvGrpSpPr/>
          <p:nvPr/>
        </p:nvGrpSpPr>
        <p:grpSpPr>
          <a:xfrm>
            <a:off x="647700" y="2924937"/>
            <a:ext cx="6266445" cy="3305642"/>
            <a:chOff x="647701" y="2680890"/>
            <a:chExt cx="4995604" cy="3305642"/>
          </a:xfrm>
        </p:grpSpPr>
        <p:sp>
          <p:nvSpPr>
            <p:cNvPr id="70" name="Rectangle 69">
              <a:extLst>
                <a:ext uri="{FF2B5EF4-FFF2-40B4-BE49-F238E27FC236}">
                  <a16:creationId xmlns:a16="http://schemas.microsoft.com/office/drawing/2014/main" id="{92DC155E-C42E-9695-0A11-50AA84F4098A}"/>
                </a:ext>
              </a:extLst>
            </p:cNvPr>
            <p:cNvSpPr/>
            <p:nvPr/>
          </p:nvSpPr>
          <p:spPr>
            <a:xfrm>
              <a:off x="647701" y="2680890"/>
              <a:ext cx="1175654" cy="11363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68000" rIns="91440" bIns="45720" rtlCol="0" anchor="t"/>
            <a:lstStyle/>
            <a:p>
              <a:pPr algn="ctr"/>
              <a:r>
                <a:rPr lang="en-US" sz="1200">
                  <a:solidFill>
                    <a:schemeClr val="bg1"/>
                  </a:solidFill>
                  <a:latin typeface="+mj-lt"/>
                </a:rPr>
                <a:t>Total DNS </a:t>
              </a:r>
              <a:br>
                <a:rPr lang="en-US" sz="1200">
                  <a:solidFill>
                    <a:schemeClr val="bg1"/>
                  </a:solidFill>
                  <a:latin typeface="+mj-lt"/>
                </a:rPr>
              </a:br>
              <a:r>
                <a:rPr lang="en-US" sz="1200">
                  <a:solidFill>
                    <a:schemeClr val="bg1"/>
                  </a:solidFill>
                  <a:latin typeface="+mj-lt"/>
                </a:rPr>
                <a:t>Activity</a:t>
              </a:r>
            </a:p>
          </p:txBody>
        </p:sp>
        <p:sp>
          <p:nvSpPr>
            <p:cNvPr id="71" name="Rectangle 70">
              <a:extLst>
                <a:ext uri="{FF2B5EF4-FFF2-40B4-BE49-F238E27FC236}">
                  <a16:creationId xmlns:a16="http://schemas.microsoft.com/office/drawing/2014/main" id="{3A93E581-4442-7678-061E-5C8A4DC07B0C}"/>
                </a:ext>
              </a:extLst>
            </p:cNvPr>
            <p:cNvSpPr/>
            <p:nvPr/>
          </p:nvSpPr>
          <p:spPr>
            <a:xfrm>
              <a:off x="1907370" y="2693364"/>
              <a:ext cx="1175656" cy="1136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pPr algn="ctr"/>
              <a:r>
                <a:rPr lang="en-US" sz="1200">
                  <a:solidFill>
                    <a:schemeClr val="bg1"/>
                  </a:solidFill>
                  <a:latin typeface="+mj-lt"/>
                </a:rPr>
                <a:t>DNS Firewall Activity</a:t>
              </a:r>
            </a:p>
          </p:txBody>
        </p:sp>
        <p:sp>
          <p:nvSpPr>
            <p:cNvPr id="72" name="Rectangle 71">
              <a:extLst>
                <a:ext uri="{FF2B5EF4-FFF2-40B4-BE49-F238E27FC236}">
                  <a16:creationId xmlns:a16="http://schemas.microsoft.com/office/drawing/2014/main" id="{A66D25D8-A7E7-5E49-CCDC-EF610262562E}"/>
                </a:ext>
              </a:extLst>
            </p:cNvPr>
            <p:cNvSpPr/>
            <p:nvPr/>
          </p:nvSpPr>
          <p:spPr>
            <a:xfrm>
              <a:off x="3185665" y="2693364"/>
              <a:ext cx="1175656" cy="11363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pPr algn="ctr"/>
              <a:r>
                <a:rPr lang="en-US" sz="1200">
                  <a:solidFill>
                    <a:schemeClr val="tx1"/>
                  </a:solidFill>
                  <a:latin typeface="+mj-lt"/>
                </a:rPr>
                <a:t>Threat</a:t>
              </a:r>
            </a:p>
            <a:p>
              <a:pPr algn="ctr"/>
              <a:r>
                <a:rPr lang="en-US" sz="1200">
                  <a:solidFill>
                    <a:schemeClr val="tx1"/>
                  </a:solidFill>
                  <a:latin typeface="+mj-lt"/>
                </a:rPr>
                <a:t>Activity</a:t>
              </a:r>
            </a:p>
          </p:txBody>
        </p:sp>
        <p:sp>
          <p:nvSpPr>
            <p:cNvPr id="73" name="Rectangle 72">
              <a:extLst>
                <a:ext uri="{FF2B5EF4-FFF2-40B4-BE49-F238E27FC236}">
                  <a16:creationId xmlns:a16="http://schemas.microsoft.com/office/drawing/2014/main" id="{9B864349-2551-950F-4847-F6A5DEAF6506}"/>
                </a:ext>
              </a:extLst>
            </p:cNvPr>
            <p:cNvSpPr/>
            <p:nvPr/>
          </p:nvSpPr>
          <p:spPr>
            <a:xfrm>
              <a:off x="647701" y="3902834"/>
              <a:ext cx="1175654" cy="2083698"/>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a:spcAft>
                  <a:spcPts val="300"/>
                </a:spcAft>
              </a:pPr>
              <a:r>
                <a:rPr lang="en-US" sz="2400" b="1">
                  <a:latin typeface="Lato Heavy" panose="020F0502020204030203" pitchFamily="34" charset="0"/>
                </a:rPr>
                <a:t>76.8m</a:t>
              </a:r>
            </a:p>
            <a:p>
              <a:pPr>
                <a:spcAft>
                  <a:spcPts val="300"/>
                </a:spcAft>
              </a:pPr>
              <a:r>
                <a:rPr lang="en-US" sz="1000">
                  <a:latin typeface="Lato Heavy" panose="020F0502020204030203" pitchFamily="34" charset="0"/>
                </a:rPr>
                <a:t>Total DNS Requests</a:t>
              </a:r>
              <a:endParaRPr lang="en-US" sz="1000" b="1">
                <a:latin typeface="Lato Heavy" panose="020F0502020204030203" pitchFamily="34" charset="0"/>
              </a:endParaRPr>
            </a:p>
          </p:txBody>
        </p:sp>
        <p:sp>
          <p:nvSpPr>
            <p:cNvPr id="74" name="Rectangle 73">
              <a:extLst>
                <a:ext uri="{FF2B5EF4-FFF2-40B4-BE49-F238E27FC236}">
                  <a16:creationId xmlns:a16="http://schemas.microsoft.com/office/drawing/2014/main" id="{049489A9-CC0B-0829-B173-E972263A4982}"/>
                </a:ext>
              </a:extLst>
            </p:cNvPr>
            <p:cNvSpPr/>
            <p:nvPr/>
          </p:nvSpPr>
          <p:spPr>
            <a:xfrm>
              <a:off x="1914823" y="3902834"/>
              <a:ext cx="1175656" cy="2083698"/>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a:spcAft>
                  <a:spcPts val="300"/>
                </a:spcAft>
              </a:pPr>
              <a:r>
                <a:rPr lang="en-US" sz="2400" b="1">
                  <a:latin typeface="Lato Heavy" panose="020F0502020204030203" pitchFamily="34" charset="0"/>
                </a:rPr>
                <a:t>96.6K</a:t>
              </a:r>
            </a:p>
            <a:p>
              <a:pPr>
                <a:spcAft>
                  <a:spcPts val="300"/>
                </a:spcAft>
              </a:pPr>
              <a:r>
                <a:rPr lang="en-US" sz="1000">
                  <a:latin typeface="Lato Heavy" panose="020F0502020204030203" pitchFamily="34" charset="0"/>
                </a:rPr>
                <a:t>Total Events</a:t>
              </a:r>
              <a:endParaRPr lang="en-US" sz="1000" b="1">
                <a:latin typeface="Lato Heavy" panose="020F0502020204030203" pitchFamily="34" charset="0"/>
              </a:endParaRPr>
            </a:p>
          </p:txBody>
        </p:sp>
        <p:sp>
          <p:nvSpPr>
            <p:cNvPr id="75" name="Rectangle 74">
              <a:extLst>
                <a:ext uri="{FF2B5EF4-FFF2-40B4-BE49-F238E27FC236}">
                  <a16:creationId xmlns:a16="http://schemas.microsoft.com/office/drawing/2014/main" id="{099AE0D5-880A-1D88-7003-0A95198A91F1}"/>
                </a:ext>
              </a:extLst>
            </p:cNvPr>
            <p:cNvSpPr/>
            <p:nvPr/>
          </p:nvSpPr>
          <p:spPr>
            <a:xfrm>
              <a:off x="3185665" y="3902834"/>
              <a:ext cx="1175656" cy="2083698"/>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a:spcAft>
                  <a:spcPts val="300"/>
                </a:spcAft>
              </a:pPr>
              <a:r>
                <a:rPr lang="en-US" sz="2400" b="1">
                  <a:latin typeface="Lato Heavy" panose="020F0502020204030203" pitchFamily="34" charset="0"/>
                </a:rPr>
                <a:t>366</a:t>
              </a:r>
            </a:p>
            <a:p>
              <a:pPr>
                <a:spcAft>
                  <a:spcPts val="300"/>
                </a:spcAft>
              </a:pPr>
              <a:r>
                <a:rPr lang="en-US" sz="1000">
                  <a:latin typeface="Lato Heavy" panose="020F0502020204030203" pitchFamily="34" charset="0"/>
                </a:rPr>
                <a:t>Unique Threat Indicators</a:t>
              </a:r>
              <a:endParaRPr lang="en-US" sz="1000" b="1">
                <a:latin typeface="Lato Heavy" panose="020F0502020204030203" pitchFamily="34" charset="0"/>
              </a:endParaRPr>
            </a:p>
          </p:txBody>
        </p:sp>
        <p:sp>
          <p:nvSpPr>
            <p:cNvPr id="81" name="Rectangle 80">
              <a:extLst>
                <a:ext uri="{FF2B5EF4-FFF2-40B4-BE49-F238E27FC236}">
                  <a16:creationId xmlns:a16="http://schemas.microsoft.com/office/drawing/2014/main" id="{06A84123-D1CA-B9C4-8191-EF3D8C09107C}"/>
                </a:ext>
              </a:extLst>
            </p:cNvPr>
            <p:cNvSpPr/>
            <p:nvPr/>
          </p:nvSpPr>
          <p:spPr>
            <a:xfrm>
              <a:off x="4460196" y="2693364"/>
              <a:ext cx="1175656" cy="11363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pPr algn="ctr"/>
              <a:r>
                <a:rPr lang="en-US" sz="1200">
                  <a:solidFill>
                    <a:schemeClr val="tx1"/>
                  </a:solidFill>
                  <a:latin typeface="+mj-lt"/>
                </a:rPr>
                <a:t>Data Exfiltration Incidents</a:t>
              </a:r>
            </a:p>
          </p:txBody>
        </p:sp>
        <p:sp>
          <p:nvSpPr>
            <p:cNvPr id="83" name="Rectangle 82">
              <a:extLst>
                <a:ext uri="{FF2B5EF4-FFF2-40B4-BE49-F238E27FC236}">
                  <a16:creationId xmlns:a16="http://schemas.microsoft.com/office/drawing/2014/main" id="{D587DCC2-BE31-9021-8255-24EB1783A952}"/>
                </a:ext>
              </a:extLst>
            </p:cNvPr>
            <p:cNvSpPr/>
            <p:nvPr/>
          </p:nvSpPr>
          <p:spPr>
            <a:xfrm>
              <a:off x="4467649" y="3902834"/>
              <a:ext cx="1175656" cy="2083698"/>
            </a:xfrm>
            <a:prstGeom prst="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tIns="108000" rtlCol="0" anchor="t"/>
            <a:lstStyle/>
            <a:p>
              <a:pPr>
                <a:spcAft>
                  <a:spcPts val="300"/>
                </a:spcAft>
              </a:pPr>
              <a:r>
                <a:rPr lang="en-US" sz="2400" b="1">
                  <a:latin typeface="Lato Heavy" panose="020F0502020204030203" pitchFamily="34" charset="0"/>
                </a:rPr>
                <a:t>0</a:t>
              </a:r>
            </a:p>
            <a:p>
              <a:pPr>
                <a:spcAft>
                  <a:spcPts val="300"/>
                </a:spcAft>
              </a:pPr>
              <a:r>
                <a:rPr lang="en-US" sz="1000">
                  <a:latin typeface="Lato Heavy" panose="020F0502020204030203" pitchFamily="34" charset="0"/>
                </a:rPr>
                <a:t>Total Incidents</a:t>
              </a:r>
              <a:endParaRPr lang="en-US" sz="1000" b="1">
                <a:latin typeface="Lato Heavy" panose="020F0502020204030203" pitchFamily="34" charset="0"/>
              </a:endParaRPr>
            </a:p>
          </p:txBody>
        </p:sp>
        <p:sp>
          <p:nvSpPr>
            <p:cNvPr id="93" name="Text Placeholder 2">
              <a:extLst>
                <a:ext uri="{FF2B5EF4-FFF2-40B4-BE49-F238E27FC236}">
                  <a16:creationId xmlns:a16="http://schemas.microsoft.com/office/drawing/2014/main" id="{E2420A4D-F795-2C2D-2588-8CA8EE12823A}"/>
                </a:ext>
              </a:extLst>
            </p:cNvPr>
            <p:cNvSpPr txBox="1">
              <a:spLocks/>
            </p:cNvSpPr>
            <p:nvPr/>
          </p:nvSpPr>
          <p:spPr>
            <a:xfrm>
              <a:off x="2064650" y="4735226"/>
              <a:ext cx="904182" cy="299116"/>
            </a:xfrm>
            <a:prstGeom prst="rect">
              <a:avLst/>
            </a:prstGeom>
          </p:spPr>
          <p:txBody>
            <a:bodyPr lIns="0" tIns="0" rIns="0" bIns="0">
              <a:noAutofit/>
            </a:bodyPr>
            <a:lstStyle>
              <a:lvl1pPr marL="0" indent="0" algn="l" defTabSz="567019" rtl="0" eaLnBrk="1" latinLnBrk="0" hangingPunct="1">
                <a:lnSpc>
                  <a:spcPct val="90000"/>
                </a:lnSpc>
                <a:spcBef>
                  <a:spcPts val="0"/>
                </a:spcBef>
                <a:buFont typeface="Arial" panose="020B0604020202020204" pitchFamily="34" charset="0"/>
                <a:buNone/>
                <a:defRPr sz="1364" b="0" i="0" kern="1200" cap="all" baseline="0">
                  <a:solidFill>
                    <a:schemeClr val="tx1"/>
                  </a:solidFill>
                  <a:latin typeface="Lato" panose="020F0502020204030203" pitchFamily="34" charset="77"/>
                  <a:ea typeface="+mn-ea"/>
                  <a:cs typeface="+mn-cs"/>
                </a:defRPr>
              </a:lvl1pPr>
              <a:lvl2pPr marL="283510" indent="0" algn="l" defTabSz="567019" rtl="0" eaLnBrk="1" latinLnBrk="0" hangingPunct="1">
                <a:lnSpc>
                  <a:spcPct val="90000"/>
                </a:lnSpc>
                <a:spcBef>
                  <a:spcPts val="310"/>
                </a:spcBef>
                <a:buFont typeface="Arial" panose="020B0604020202020204" pitchFamily="34" charset="0"/>
                <a:buNone/>
                <a:defRPr sz="1240" kern="1200">
                  <a:solidFill>
                    <a:schemeClr val="tx1">
                      <a:tint val="75000"/>
                    </a:schemeClr>
                  </a:solidFill>
                  <a:latin typeface="+mn-lt"/>
                  <a:ea typeface="+mn-ea"/>
                  <a:cs typeface="+mn-cs"/>
                </a:defRPr>
              </a:lvl2pPr>
              <a:lvl3pPr marL="567019" indent="0" algn="l" defTabSz="567019" rtl="0" eaLnBrk="1" latinLnBrk="0" hangingPunct="1">
                <a:lnSpc>
                  <a:spcPct val="90000"/>
                </a:lnSpc>
                <a:spcBef>
                  <a:spcPts val="310"/>
                </a:spcBef>
                <a:buFont typeface="Arial" panose="020B0604020202020204" pitchFamily="34" charset="0"/>
                <a:buNone/>
                <a:defRPr sz="1116" kern="1200">
                  <a:solidFill>
                    <a:schemeClr val="tx1">
                      <a:tint val="75000"/>
                    </a:schemeClr>
                  </a:solidFill>
                  <a:latin typeface="+mn-lt"/>
                  <a:ea typeface="+mn-ea"/>
                  <a:cs typeface="+mn-cs"/>
                </a:defRPr>
              </a:lvl3pPr>
              <a:lvl4pPr marL="85052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4pPr>
              <a:lvl5pPr marL="113403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5pPr>
              <a:lvl6pPr marL="141754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6pPr>
              <a:lvl7pPr marL="170105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7pPr>
              <a:lvl8pPr marL="198456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8pPr>
              <a:lvl9pPr marL="226807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9pPr>
            </a:lstStyle>
            <a:p>
              <a:r>
                <a:rPr lang="en-GB" sz="1400" b="1" cap="none"/>
                <a:t>96.6K</a:t>
              </a:r>
            </a:p>
            <a:p>
              <a:r>
                <a:rPr lang="en-GB" sz="900" cap="none">
                  <a:solidFill>
                    <a:srgbClr val="FF0000"/>
                  </a:solidFill>
                </a:rPr>
                <a:t>100% High</a:t>
              </a:r>
            </a:p>
          </p:txBody>
        </p:sp>
        <p:sp>
          <p:nvSpPr>
            <p:cNvPr id="94" name="Text Placeholder 2">
              <a:extLst>
                <a:ext uri="{FF2B5EF4-FFF2-40B4-BE49-F238E27FC236}">
                  <a16:creationId xmlns:a16="http://schemas.microsoft.com/office/drawing/2014/main" id="{8B5E3B1C-5761-94E8-A7F5-8BA772F7D916}"/>
                </a:ext>
              </a:extLst>
            </p:cNvPr>
            <p:cNvSpPr txBox="1">
              <a:spLocks/>
            </p:cNvSpPr>
            <p:nvPr/>
          </p:nvSpPr>
          <p:spPr>
            <a:xfrm>
              <a:off x="2064650" y="5126980"/>
              <a:ext cx="904182" cy="299116"/>
            </a:xfrm>
            <a:prstGeom prst="rect">
              <a:avLst/>
            </a:prstGeom>
          </p:spPr>
          <p:txBody>
            <a:bodyPr lIns="0" tIns="0" rIns="0" bIns="0">
              <a:noAutofit/>
            </a:bodyPr>
            <a:lstStyle>
              <a:lvl1pPr marL="0" indent="0" algn="l" defTabSz="567019" rtl="0" eaLnBrk="1" latinLnBrk="0" hangingPunct="1">
                <a:lnSpc>
                  <a:spcPct val="90000"/>
                </a:lnSpc>
                <a:spcBef>
                  <a:spcPts val="0"/>
                </a:spcBef>
                <a:buFont typeface="Arial" panose="020B0604020202020204" pitchFamily="34" charset="0"/>
                <a:buNone/>
                <a:defRPr sz="1364" b="0" i="0" kern="1200" cap="all" baseline="0">
                  <a:solidFill>
                    <a:schemeClr val="tx1"/>
                  </a:solidFill>
                  <a:latin typeface="Lato" panose="020F0502020204030203" pitchFamily="34" charset="77"/>
                  <a:ea typeface="+mn-ea"/>
                  <a:cs typeface="+mn-cs"/>
                </a:defRPr>
              </a:lvl1pPr>
              <a:lvl2pPr marL="283510" indent="0" algn="l" defTabSz="567019" rtl="0" eaLnBrk="1" latinLnBrk="0" hangingPunct="1">
                <a:lnSpc>
                  <a:spcPct val="90000"/>
                </a:lnSpc>
                <a:spcBef>
                  <a:spcPts val="310"/>
                </a:spcBef>
                <a:buFont typeface="Arial" panose="020B0604020202020204" pitchFamily="34" charset="0"/>
                <a:buNone/>
                <a:defRPr sz="1240" kern="1200">
                  <a:solidFill>
                    <a:schemeClr val="tx1">
                      <a:tint val="75000"/>
                    </a:schemeClr>
                  </a:solidFill>
                  <a:latin typeface="+mn-lt"/>
                  <a:ea typeface="+mn-ea"/>
                  <a:cs typeface="+mn-cs"/>
                </a:defRPr>
              </a:lvl2pPr>
              <a:lvl3pPr marL="567019" indent="0" algn="l" defTabSz="567019" rtl="0" eaLnBrk="1" latinLnBrk="0" hangingPunct="1">
                <a:lnSpc>
                  <a:spcPct val="90000"/>
                </a:lnSpc>
                <a:spcBef>
                  <a:spcPts val="310"/>
                </a:spcBef>
                <a:buFont typeface="Arial" panose="020B0604020202020204" pitchFamily="34" charset="0"/>
                <a:buNone/>
                <a:defRPr sz="1116" kern="1200">
                  <a:solidFill>
                    <a:schemeClr val="tx1">
                      <a:tint val="75000"/>
                    </a:schemeClr>
                  </a:solidFill>
                  <a:latin typeface="+mn-lt"/>
                  <a:ea typeface="+mn-ea"/>
                  <a:cs typeface="+mn-cs"/>
                </a:defRPr>
              </a:lvl3pPr>
              <a:lvl4pPr marL="85052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4pPr>
              <a:lvl5pPr marL="113403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5pPr>
              <a:lvl6pPr marL="141754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6pPr>
              <a:lvl7pPr marL="170105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7pPr>
              <a:lvl8pPr marL="198456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8pPr>
              <a:lvl9pPr marL="226807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9pPr>
            </a:lstStyle>
            <a:p>
              <a:r>
                <a:rPr lang="en-GB" sz="1400" b="1" cap="none"/>
                <a:t>3</a:t>
              </a:r>
            </a:p>
            <a:p>
              <a:r>
                <a:rPr lang="en-GB" sz="900" cap="none">
                  <a:solidFill>
                    <a:srgbClr val="FFC000"/>
                  </a:solidFill>
                </a:rPr>
                <a:t>0% Medium</a:t>
              </a:r>
            </a:p>
          </p:txBody>
        </p:sp>
        <p:sp>
          <p:nvSpPr>
            <p:cNvPr id="95" name="Text Placeholder 2">
              <a:extLst>
                <a:ext uri="{FF2B5EF4-FFF2-40B4-BE49-F238E27FC236}">
                  <a16:creationId xmlns:a16="http://schemas.microsoft.com/office/drawing/2014/main" id="{4F19F40E-F772-B295-519F-0C5BD676E2E9}"/>
                </a:ext>
              </a:extLst>
            </p:cNvPr>
            <p:cNvSpPr txBox="1">
              <a:spLocks/>
            </p:cNvSpPr>
            <p:nvPr/>
          </p:nvSpPr>
          <p:spPr>
            <a:xfrm>
              <a:off x="2064650" y="5517430"/>
              <a:ext cx="904182" cy="299116"/>
            </a:xfrm>
            <a:prstGeom prst="rect">
              <a:avLst/>
            </a:prstGeom>
          </p:spPr>
          <p:txBody>
            <a:bodyPr lIns="0" tIns="0" rIns="0" bIns="0">
              <a:noAutofit/>
            </a:bodyPr>
            <a:lstStyle>
              <a:lvl1pPr marL="0" indent="0" algn="l" defTabSz="567019" rtl="0" eaLnBrk="1" latinLnBrk="0" hangingPunct="1">
                <a:lnSpc>
                  <a:spcPct val="90000"/>
                </a:lnSpc>
                <a:spcBef>
                  <a:spcPts val="0"/>
                </a:spcBef>
                <a:buFont typeface="Arial" panose="020B0604020202020204" pitchFamily="34" charset="0"/>
                <a:buNone/>
                <a:defRPr sz="1364" b="0" i="0" kern="1200" cap="all" baseline="0">
                  <a:solidFill>
                    <a:schemeClr val="tx1"/>
                  </a:solidFill>
                  <a:latin typeface="Lato" panose="020F0502020204030203" pitchFamily="34" charset="77"/>
                  <a:ea typeface="+mn-ea"/>
                  <a:cs typeface="+mn-cs"/>
                </a:defRPr>
              </a:lvl1pPr>
              <a:lvl2pPr marL="283510" indent="0" algn="l" defTabSz="567019" rtl="0" eaLnBrk="1" latinLnBrk="0" hangingPunct="1">
                <a:lnSpc>
                  <a:spcPct val="90000"/>
                </a:lnSpc>
                <a:spcBef>
                  <a:spcPts val="310"/>
                </a:spcBef>
                <a:buFont typeface="Arial" panose="020B0604020202020204" pitchFamily="34" charset="0"/>
                <a:buNone/>
                <a:defRPr sz="1240" kern="1200">
                  <a:solidFill>
                    <a:schemeClr val="tx1">
                      <a:tint val="75000"/>
                    </a:schemeClr>
                  </a:solidFill>
                  <a:latin typeface="+mn-lt"/>
                  <a:ea typeface="+mn-ea"/>
                  <a:cs typeface="+mn-cs"/>
                </a:defRPr>
              </a:lvl2pPr>
              <a:lvl3pPr marL="567019" indent="0" algn="l" defTabSz="567019" rtl="0" eaLnBrk="1" latinLnBrk="0" hangingPunct="1">
                <a:lnSpc>
                  <a:spcPct val="90000"/>
                </a:lnSpc>
                <a:spcBef>
                  <a:spcPts val="310"/>
                </a:spcBef>
                <a:buFont typeface="Arial" panose="020B0604020202020204" pitchFamily="34" charset="0"/>
                <a:buNone/>
                <a:defRPr sz="1116" kern="1200">
                  <a:solidFill>
                    <a:schemeClr val="tx1">
                      <a:tint val="75000"/>
                    </a:schemeClr>
                  </a:solidFill>
                  <a:latin typeface="+mn-lt"/>
                  <a:ea typeface="+mn-ea"/>
                  <a:cs typeface="+mn-cs"/>
                </a:defRPr>
              </a:lvl3pPr>
              <a:lvl4pPr marL="85052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4pPr>
              <a:lvl5pPr marL="113403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5pPr>
              <a:lvl6pPr marL="1417549"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6pPr>
              <a:lvl7pPr marL="170105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7pPr>
              <a:lvl8pPr marL="198456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8pPr>
              <a:lvl9pPr marL="2268078" indent="0" algn="l" defTabSz="567019" rtl="0" eaLnBrk="1" latinLnBrk="0" hangingPunct="1">
                <a:lnSpc>
                  <a:spcPct val="90000"/>
                </a:lnSpc>
                <a:spcBef>
                  <a:spcPts val="310"/>
                </a:spcBef>
                <a:buFont typeface="Arial" panose="020B0604020202020204" pitchFamily="34" charset="0"/>
                <a:buNone/>
                <a:defRPr sz="992" kern="1200">
                  <a:solidFill>
                    <a:schemeClr val="tx1">
                      <a:tint val="75000"/>
                    </a:schemeClr>
                  </a:solidFill>
                  <a:latin typeface="+mn-lt"/>
                  <a:ea typeface="+mn-ea"/>
                  <a:cs typeface="+mn-cs"/>
                </a:defRPr>
              </a:lvl9pPr>
            </a:lstStyle>
            <a:p>
              <a:r>
                <a:rPr lang="en-GB" sz="1400" b="1" cap="none"/>
                <a:t>0</a:t>
              </a:r>
            </a:p>
            <a:p>
              <a:r>
                <a:rPr lang="en-GB" sz="900" cap="none">
                  <a:solidFill>
                    <a:schemeClr val="accent3"/>
                  </a:solidFill>
                </a:rPr>
                <a:t>0% Low</a:t>
              </a:r>
            </a:p>
          </p:txBody>
        </p:sp>
        <p:cxnSp>
          <p:nvCxnSpPr>
            <p:cNvPr id="97" name="Straight Connector 96">
              <a:extLst>
                <a:ext uri="{FF2B5EF4-FFF2-40B4-BE49-F238E27FC236}">
                  <a16:creationId xmlns:a16="http://schemas.microsoft.com/office/drawing/2014/main" id="{43D3DD31-2090-566E-A323-632763621D16}"/>
                </a:ext>
              </a:extLst>
            </p:cNvPr>
            <p:cNvCxnSpPr/>
            <p:nvPr/>
          </p:nvCxnSpPr>
          <p:spPr>
            <a:xfrm>
              <a:off x="2058788" y="4652379"/>
              <a:ext cx="9041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FDE54EC-167B-DA10-D572-4196661397C6}"/>
              </a:ext>
            </a:extLst>
          </p:cNvPr>
          <p:cNvGrpSpPr/>
          <p:nvPr/>
        </p:nvGrpSpPr>
        <p:grpSpPr>
          <a:xfrm>
            <a:off x="6075239" y="167602"/>
            <a:ext cx="1208978" cy="259136"/>
            <a:chOff x="588861" y="8950826"/>
            <a:chExt cx="1430622" cy="306644"/>
          </a:xfrm>
        </p:grpSpPr>
        <p:sp>
          <p:nvSpPr>
            <p:cNvPr id="15" name="Text Placeholder 20">
              <a:hlinkClick r:id="rId6" action="ppaction://hlinksldjump"/>
              <a:extLst>
                <a:ext uri="{FF2B5EF4-FFF2-40B4-BE49-F238E27FC236}">
                  <a16:creationId xmlns:a16="http://schemas.microsoft.com/office/drawing/2014/main" id="{1C20C3CA-F4C1-8BF6-7237-4EE0952196EC}"/>
                </a:ext>
              </a:extLst>
            </p:cNvPr>
            <p:cNvSpPr txBox="1">
              <a:spLocks/>
            </p:cNvSpPr>
            <p:nvPr/>
          </p:nvSpPr>
          <p:spPr>
            <a:xfrm>
              <a:off x="588861" y="8970011"/>
              <a:ext cx="1430622" cy="267335"/>
            </a:xfrm>
            <a:prstGeom prst="roundRect">
              <a:avLst>
                <a:gd name="adj" fmla="val 20777"/>
              </a:avLst>
            </a:prstGeom>
            <a:noFill/>
            <a:ln w="19050">
              <a:solidFill>
                <a:schemeClr val="accent1"/>
              </a:solidFill>
            </a:ln>
          </p:spPr>
          <p:txBody>
            <a:bodyPr lIns="324000" tIns="0" rIns="0" bIns="0" anchor="ctr" anchorCtr="0"/>
            <a:lstStyle>
              <a:lvl1pPr marL="141755" indent="-141755" algn="l" defTabSz="567019" rtl="0" eaLnBrk="1" latinLnBrk="0" hangingPunct="1">
                <a:lnSpc>
                  <a:spcPct val="90000"/>
                </a:lnSpc>
                <a:spcBef>
                  <a:spcPts val="620"/>
                </a:spcBef>
                <a:buFont typeface="Arial" panose="020B0604020202020204" pitchFamily="34" charset="0"/>
                <a:buChar char="•"/>
                <a:defRPr sz="1736" kern="1200">
                  <a:solidFill>
                    <a:schemeClr val="tx1"/>
                  </a:solidFill>
                  <a:latin typeface="+mn-lt"/>
                  <a:ea typeface="+mn-ea"/>
                  <a:cs typeface="+mn-cs"/>
                </a:defRPr>
              </a:lvl1pPr>
              <a:lvl2pPr marL="425265" indent="-141755" algn="l" defTabSz="567019" rtl="0" eaLnBrk="1" latinLnBrk="0" hangingPunct="1">
                <a:lnSpc>
                  <a:spcPct val="90000"/>
                </a:lnSpc>
                <a:spcBef>
                  <a:spcPts val="310"/>
                </a:spcBef>
                <a:buFont typeface="Arial" panose="020B0604020202020204" pitchFamily="34" charset="0"/>
                <a:buChar char="•"/>
                <a:defRPr sz="1488" kern="1200">
                  <a:solidFill>
                    <a:schemeClr val="tx1"/>
                  </a:solidFill>
                  <a:latin typeface="+mn-lt"/>
                  <a:ea typeface="+mn-ea"/>
                  <a:cs typeface="+mn-cs"/>
                </a:defRPr>
              </a:lvl2pPr>
              <a:lvl3pPr marL="708774" indent="-141755" algn="l" defTabSz="567019" rtl="0" eaLnBrk="1" latinLnBrk="0" hangingPunct="1">
                <a:lnSpc>
                  <a:spcPct val="90000"/>
                </a:lnSpc>
                <a:spcBef>
                  <a:spcPts val="310"/>
                </a:spcBef>
                <a:buFont typeface="Arial" panose="020B0604020202020204" pitchFamily="34" charset="0"/>
                <a:buChar char="•"/>
                <a:defRPr sz="1240" kern="1200">
                  <a:solidFill>
                    <a:schemeClr val="tx1"/>
                  </a:solidFill>
                  <a:latin typeface="+mn-lt"/>
                  <a:ea typeface="+mn-ea"/>
                  <a:cs typeface="+mn-cs"/>
                </a:defRPr>
              </a:lvl3pPr>
              <a:lvl4pPr marL="99228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4pPr>
              <a:lvl5pPr marL="1275794"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5pPr>
              <a:lvl6pPr marL="155930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81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632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9833" indent="-141755" algn="l" defTabSz="567019"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indent="0">
                <a:lnSpc>
                  <a:spcPct val="100000"/>
                </a:lnSpc>
                <a:spcBef>
                  <a:spcPts val="300"/>
                </a:spcBef>
                <a:spcAft>
                  <a:spcPts val="600"/>
                </a:spcAft>
                <a:buClr>
                  <a:schemeClr val="tx1"/>
                </a:buClr>
                <a:buNone/>
              </a:pPr>
              <a:r>
                <a:rPr lang="en-GB" sz="600" b="1">
                  <a:latin typeface="Lato" panose="020F0502020204030203" pitchFamily="34" charset="0"/>
                  <a:ea typeface="Lato" panose="020F0502020204030203" pitchFamily="34" charset="0"/>
                  <a:cs typeface="Lato" panose="020F0502020204030203" pitchFamily="34" charset="0"/>
                </a:rPr>
                <a:t>BACK TO CONTENTS</a:t>
              </a:r>
              <a:endParaRPr lang="en-GB" sz="600">
                <a:latin typeface="Lato" panose="020F0502020204030203" pitchFamily="34" charset="0"/>
                <a:ea typeface="Lato" panose="020F0502020204030203" pitchFamily="34" charset="0"/>
                <a:cs typeface="Lato" panose="020F0502020204030203" pitchFamily="34" charset="0"/>
              </a:endParaRPr>
            </a:p>
          </p:txBody>
        </p:sp>
        <p:pic>
          <p:nvPicPr>
            <p:cNvPr id="16" name="Graphic 15" descr="Arrow Right with solid fill">
              <a:extLst>
                <a:ext uri="{FF2B5EF4-FFF2-40B4-BE49-F238E27FC236}">
                  <a16:creationId xmlns:a16="http://schemas.microsoft.com/office/drawing/2014/main" id="{B93E8FFB-5F63-7CE4-95A6-D3C296EB2159}"/>
                </a:ext>
              </a:extLst>
            </p:cNvPr>
            <p:cNvPicPr>
              <a:picLocks noChangeAspect="1"/>
            </p:cNvPicPr>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l="36007"/>
            <a:stretch/>
          </p:blipFill>
          <p:spPr>
            <a:xfrm rot="10800000">
              <a:off x="687470" y="8950826"/>
              <a:ext cx="196230" cy="306644"/>
            </a:xfrm>
            <a:prstGeom prst="rect">
              <a:avLst/>
            </a:prstGeom>
          </p:spPr>
        </p:pic>
      </p:grpSp>
      <p:sp>
        <p:nvSpPr>
          <p:cNvPr id="5" name="Arrow: Pentagon 107">
            <a:extLst>
              <a:ext uri="{FF2B5EF4-FFF2-40B4-BE49-F238E27FC236}">
                <a16:creationId xmlns:a16="http://schemas.microsoft.com/office/drawing/2014/main" id="{781CC232-2680-6874-DF11-DA9466F59560}"/>
              </a:ext>
            </a:extLst>
          </p:cNvPr>
          <p:cNvSpPr/>
          <p:nvPr/>
        </p:nvSpPr>
        <p:spPr>
          <a:xfrm rot="10800000" flipH="1" flipV="1">
            <a:off x="7612069" y="2888321"/>
            <a:ext cx="4857022" cy="117301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Edit the numbers in the four boxes here specific to the assessment</a:t>
            </a:r>
            <a:r>
              <a:rPr lang="en-GB" sz="1600">
                <a:solidFill>
                  <a:srgbClr val="333333"/>
                </a:solidFill>
                <a:latin typeface="Lato" panose="020F0502020204030203" pitchFamily="34" charset="77"/>
              </a:rPr>
              <a:t> b</a:t>
            </a:r>
            <a:r>
              <a:rPr lang="en-GB" sz="1600" b="0" i="0" u="none" strike="noStrike">
                <a:solidFill>
                  <a:srgbClr val="333333"/>
                </a:solidFill>
                <a:effectLst/>
                <a:latin typeface="Lato" panose="020F0502020204030203" pitchFamily="34" charset="77"/>
              </a:rPr>
              <a:t>ased on the </a:t>
            </a:r>
            <a:r>
              <a:rPr lang="en-GB" sz="1600">
                <a:solidFill>
                  <a:srgbClr val="333333"/>
                </a:solidFill>
                <a:latin typeface="Lato" panose="020F0502020204030203" pitchFamily="34" charset="77"/>
              </a:rPr>
              <a:t>Infoblox Portal</a:t>
            </a:r>
            <a:endParaRPr lang="en-GB" sz="1600">
              <a:solidFill>
                <a:schemeClr val="tx1"/>
              </a:solidFill>
              <a:latin typeface="Lato" panose="020F0502020204030203" pitchFamily="34" charset="77"/>
            </a:endParaRPr>
          </a:p>
        </p:txBody>
      </p:sp>
      <p:sp>
        <p:nvSpPr>
          <p:cNvPr id="6" name="Arrow: Pentagon 107">
            <a:extLst>
              <a:ext uri="{FF2B5EF4-FFF2-40B4-BE49-F238E27FC236}">
                <a16:creationId xmlns:a16="http://schemas.microsoft.com/office/drawing/2014/main" id="{A9D34351-E155-4FCF-0F63-095AC48030BF}"/>
              </a:ext>
            </a:extLst>
          </p:cNvPr>
          <p:cNvSpPr/>
          <p:nvPr/>
        </p:nvSpPr>
        <p:spPr>
          <a:xfrm rot="10800000" flipH="1" flipV="1">
            <a:off x="7559675" y="6487384"/>
            <a:ext cx="4857022" cy="1735634"/>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0" i="0" u="none" strike="noStrike">
                <a:solidFill>
                  <a:srgbClr val="333333"/>
                </a:solidFill>
                <a:effectLst/>
                <a:latin typeface="Lato" panose="020F0502020204030203" pitchFamily="34" charset="77"/>
              </a:rPr>
              <a:t>Right click on the charts to access the supporting XLS file and adjust the pie charts. Write your commentary in the green boxes under each pie chart, clearly communicating key takeaway.</a:t>
            </a:r>
            <a:endParaRPr lang="en-GB" sz="1600">
              <a:solidFill>
                <a:schemeClr val="tx1"/>
              </a:solidFill>
              <a:latin typeface="Lato" panose="020F0502020204030203" pitchFamily="34" charset="77"/>
            </a:endParaRPr>
          </a:p>
        </p:txBody>
      </p:sp>
      <p:sp>
        <p:nvSpPr>
          <p:cNvPr id="7" name="Arrow: Pentagon 107">
            <a:extLst>
              <a:ext uri="{FF2B5EF4-FFF2-40B4-BE49-F238E27FC236}">
                <a16:creationId xmlns:a16="http://schemas.microsoft.com/office/drawing/2014/main" id="{372EDD3D-2ECC-8CD1-A88B-C13E455E5689}"/>
              </a:ext>
            </a:extLst>
          </p:cNvPr>
          <p:cNvSpPr/>
          <p:nvPr/>
        </p:nvSpPr>
        <p:spPr>
          <a:xfrm rot="10800000" flipH="1" flipV="1">
            <a:off x="7612069" y="1380980"/>
            <a:ext cx="4857022" cy="1173011"/>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600">
                <a:solidFill>
                  <a:srgbClr val="333333"/>
                </a:solidFill>
                <a:latin typeface="Lato" panose="020F0502020204030203" pitchFamily="34" charset="77"/>
              </a:rPr>
              <a:t>Add any specific part of the analysis which the customer should be concerned about. Updating the </a:t>
            </a:r>
            <a:r>
              <a:rPr lang="en-GB" sz="1600">
                <a:solidFill>
                  <a:srgbClr val="FF0000"/>
                </a:solidFill>
                <a:latin typeface="Lato" panose="020F0502020204030203" pitchFamily="34" charset="77"/>
              </a:rPr>
              <a:t>XXXX </a:t>
            </a:r>
            <a:r>
              <a:rPr lang="en-GB" sz="1600">
                <a:solidFill>
                  <a:schemeClr val="tx1"/>
                </a:solidFill>
                <a:latin typeface="Lato" panose="020F0502020204030203" pitchFamily="34" charset="77"/>
              </a:rPr>
              <a:t>with a specific figure </a:t>
            </a:r>
            <a:endParaRPr lang="en-GB" sz="1600">
              <a:solidFill>
                <a:srgbClr val="333333"/>
              </a:solidFill>
              <a:latin typeface="Lato" panose="020F0502020204030203" pitchFamily="34" charset="77"/>
            </a:endParaRPr>
          </a:p>
        </p:txBody>
      </p:sp>
      <p:sp>
        <p:nvSpPr>
          <p:cNvPr id="13" name="Arrow: Pentagon 107">
            <a:extLst>
              <a:ext uri="{FF2B5EF4-FFF2-40B4-BE49-F238E27FC236}">
                <a16:creationId xmlns:a16="http://schemas.microsoft.com/office/drawing/2014/main" id="{6D6F6B5D-AD78-AC4C-4267-01C2663529E1}"/>
              </a:ext>
            </a:extLst>
          </p:cNvPr>
          <p:cNvSpPr/>
          <p:nvPr/>
        </p:nvSpPr>
        <p:spPr>
          <a:xfrm rot="10800000" flipH="1" flipV="1">
            <a:off x="7490227" y="8478230"/>
            <a:ext cx="4857022" cy="1735634"/>
          </a:xfrm>
          <a:prstGeom prst="leftArrow">
            <a:avLst>
              <a:gd name="adj1" fmla="val 100000"/>
              <a:gd name="adj2" fmla="val 35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tx1"/>
                </a:solidFill>
                <a:latin typeface="Lato" panose="020F0502020204030203" pitchFamily="34" charset="77"/>
              </a:rPr>
              <a:t>Choose the widget name and most relevant data points from the Infoblox Portal security summary. Right-click and select Format Data Labels to remove the % format.</a:t>
            </a:r>
          </a:p>
        </p:txBody>
      </p:sp>
      <p:grpSp>
        <p:nvGrpSpPr>
          <p:cNvPr id="84" name="Group 83">
            <a:extLst>
              <a:ext uri="{FF2B5EF4-FFF2-40B4-BE49-F238E27FC236}">
                <a16:creationId xmlns:a16="http://schemas.microsoft.com/office/drawing/2014/main" id="{D426B412-0C4A-BDA1-01D8-7503FEB23FE0}"/>
              </a:ext>
            </a:extLst>
          </p:cNvPr>
          <p:cNvGrpSpPr/>
          <p:nvPr/>
        </p:nvGrpSpPr>
        <p:grpSpPr>
          <a:xfrm>
            <a:off x="1147020" y="2677212"/>
            <a:ext cx="520398" cy="520398"/>
            <a:chOff x="1147020" y="2677212"/>
            <a:chExt cx="520398" cy="520398"/>
          </a:xfrm>
        </p:grpSpPr>
        <p:sp>
          <p:nvSpPr>
            <p:cNvPr id="86" name="Rounded Rectangle 85">
              <a:extLst>
                <a:ext uri="{FF2B5EF4-FFF2-40B4-BE49-F238E27FC236}">
                  <a16:creationId xmlns:a16="http://schemas.microsoft.com/office/drawing/2014/main" id="{D08B21BE-8EED-0D42-E6B3-BC63236288C4}"/>
                </a:ext>
              </a:extLst>
            </p:cNvPr>
            <p:cNvSpPr/>
            <p:nvPr/>
          </p:nvSpPr>
          <p:spPr>
            <a:xfrm rot="2706380">
              <a:off x="1147020" y="2677212"/>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grpSp>
          <p:nvGrpSpPr>
            <p:cNvPr id="41" name="Group 40">
              <a:extLst>
                <a:ext uri="{FF2B5EF4-FFF2-40B4-BE49-F238E27FC236}">
                  <a16:creationId xmlns:a16="http://schemas.microsoft.com/office/drawing/2014/main" id="{8582070B-761B-B962-8655-76607CDA6A47}"/>
                </a:ext>
              </a:extLst>
            </p:cNvPr>
            <p:cNvGrpSpPr/>
            <p:nvPr/>
          </p:nvGrpSpPr>
          <p:grpSpPr>
            <a:xfrm>
              <a:off x="1231431" y="2768473"/>
              <a:ext cx="328532" cy="325280"/>
              <a:chOff x="1183693" y="2244003"/>
              <a:chExt cx="428688" cy="424444"/>
            </a:xfrm>
          </p:grpSpPr>
          <p:grpSp>
            <p:nvGrpSpPr>
              <p:cNvPr id="25" name="Graphic 1">
                <a:extLst>
                  <a:ext uri="{FF2B5EF4-FFF2-40B4-BE49-F238E27FC236}">
                    <a16:creationId xmlns:a16="http://schemas.microsoft.com/office/drawing/2014/main" id="{FC9CC669-0B1E-5581-0E13-10EE28F58641}"/>
                  </a:ext>
                </a:extLst>
              </p:cNvPr>
              <p:cNvGrpSpPr/>
              <p:nvPr/>
            </p:nvGrpSpPr>
            <p:grpSpPr>
              <a:xfrm>
                <a:off x="1183693" y="2244003"/>
                <a:ext cx="424444" cy="424444"/>
                <a:chOff x="1183693" y="2106734"/>
                <a:chExt cx="424444" cy="424444"/>
              </a:xfrm>
              <a:noFill/>
            </p:grpSpPr>
            <p:sp>
              <p:nvSpPr>
                <p:cNvPr id="26" name="Freeform 25">
                  <a:extLst>
                    <a:ext uri="{FF2B5EF4-FFF2-40B4-BE49-F238E27FC236}">
                      <a16:creationId xmlns:a16="http://schemas.microsoft.com/office/drawing/2014/main" id="{68478B16-505D-FD7D-2F59-E1EAE2B90AC8}"/>
                    </a:ext>
                  </a:extLst>
                </p:cNvPr>
                <p:cNvSpPr/>
                <p:nvPr/>
              </p:nvSpPr>
              <p:spPr>
                <a:xfrm>
                  <a:off x="1183693" y="2106734"/>
                  <a:ext cx="424444" cy="424444"/>
                </a:xfrm>
                <a:custGeom>
                  <a:avLst/>
                  <a:gdLst>
                    <a:gd name="connsiteX0" fmla="*/ 289047 w 424444"/>
                    <a:gd name="connsiteY0" fmla="*/ 410098 h 424444"/>
                    <a:gd name="connsiteX1" fmla="*/ 212222 w 424444"/>
                    <a:gd name="connsiteY1" fmla="*/ 424445 h 424444"/>
                    <a:gd name="connsiteX2" fmla="*/ 0 w 424444"/>
                    <a:gd name="connsiteY2" fmla="*/ 212222 h 424444"/>
                    <a:gd name="connsiteX3" fmla="*/ 212222 w 424444"/>
                    <a:gd name="connsiteY3" fmla="*/ 0 h 424444"/>
                    <a:gd name="connsiteX4" fmla="*/ 424445 w 424444"/>
                    <a:gd name="connsiteY4" fmla="*/ 212222 h 424444"/>
                    <a:gd name="connsiteX5" fmla="*/ 414428 w 424444"/>
                    <a:gd name="connsiteY5" fmla="*/ 276823 h 42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44" h="424444">
                      <a:moveTo>
                        <a:pt x="289047" y="410098"/>
                      </a:moveTo>
                      <a:cubicBezTo>
                        <a:pt x="265193" y="419351"/>
                        <a:pt x="239302" y="424445"/>
                        <a:pt x="212222" y="424445"/>
                      </a:cubicBezTo>
                      <a:cubicBezTo>
                        <a:pt x="94991" y="424445"/>
                        <a:pt x="0" y="329454"/>
                        <a:pt x="0" y="212222"/>
                      </a:cubicBezTo>
                      <a:cubicBezTo>
                        <a:pt x="0" y="94991"/>
                        <a:pt x="94991" y="0"/>
                        <a:pt x="212222" y="0"/>
                      </a:cubicBezTo>
                      <a:cubicBezTo>
                        <a:pt x="329454" y="0"/>
                        <a:pt x="424445" y="94991"/>
                        <a:pt x="424445" y="212222"/>
                      </a:cubicBezTo>
                      <a:cubicBezTo>
                        <a:pt x="424445" y="234718"/>
                        <a:pt x="420964" y="256449"/>
                        <a:pt x="414428" y="276823"/>
                      </a:cubicBezTo>
                    </a:path>
                  </a:pathLst>
                </a:custGeom>
                <a:noFill/>
                <a:ln w="25450" cap="flat">
                  <a:solidFill>
                    <a:srgbClr val="FF0000"/>
                  </a:solid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3EAF0D7-98A3-0A4C-1E6B-6809E0C2C49A}"/>
                    </a:ext>
                  </a:extLst>
                </p:cNvPr>
                <p:cNvSpPr/>
                <p:nvPr/>
              </p:nvSpPr>
              <p:spPr>
                <a:xfrm>
                  <a:off x="1395915" y="2106734"/>
                  <a:ext cx="8488" cy="424444"/>
                </a:xfrm>
                <a:custGeom>
                  <a:avLst/>
                  <a:gdLst>
                    <a:gd name="connsiteX0" fmla="*/ 0 w 8488"/>
                    <a:gd name="connsiteY0" fmla="*/ 0 h 424444"/>
                    <a:gd name="connsiteX1" fmla="*/ 0 w 8488"/>
                    <a:gd name="connsiteY1" fmla="*/ 424445 h 424444"/>
                  </a:gdLst>
                  <a:ahLst/>
                  <a:cxnLst>
                    <a:cxn ang="0">
                      <a:pos x="connsiteX0" y="connsiteY0"/>
                    </a:cxn>
                    <a:cxn ang="0">
                      <a:pos x="connsiteX1" y="connsiteY1"/>
                    </a:cxn>
                  </a:cxnLst>
                  <a:rect l="l" t="t" r="r" b="b"/>
                  <a:pathLst>
                    <a:path w="8488" h="424444">
                      <a:moveTo>
                        <a:pt x="0" y="0"/>
                      </a:moveTo>
                      <a:lnTo>
                        <a:pt x="0" y="424445"/>
                      </a:lnTo>
                    </a:path>
                  </a:pathLst>
                </a:custGeom>
                <a:ln w="25450" cap="flat">
                  <a:solidFill>
                    <a:srgbClr val="FF0000"/>
                  </a:solid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1C10FE8-7123-5466-4A7B-03D6B696FEFD}"/>
                    </a:ext>
                  </a:extLst>
                </p:cNvPr>
                <p:cNvSpPr/>
                <p:nvPr/>
              </p:nvSpPr>
              <p:spPr>
                <a:xfrm>
                  <a:off x="1198888" y="2246970"/>
                  <a:ext cx="394054" cy="8488"/>
                </a:xfrm>
                <a:custGeom>
                  <a:avLst/>
                  <a:gdLst>
                    <a:gd name="connsiteX0" fmla="*/ 0 w 394054"/>
                    <a:gd name="connsiteY0" fmla="*/ 0 h 8488"/>
                    <a:gd name="connsiteX1" fmla="*/ 394054 w 394054"/>
                    <a:gd name="connsiteY1" fmla="*/ 0 h 8488"/>
                  </a:gdLst>
                  <a:ahLst/>
                  <a:cxnLst>
                    <a:cxn ang="0">
                      <a:pos x="connsiteX0" y="connsiteY0"/>
                    </a:cxn>
                    <a:cxn ang="0">
                      <a:pos x="connsiteX1" y="connsiteY1"/>
                    </a:cxn>
                  </a:cxnLst>
                  <a:rect l="l" t="t" r="r" b="b"/>
                  <a:pathLst>
                    <a:path w="394054" h="8488">
                      <a:moveTo>
                        <a:pt x="0" y="0"/>
                      </a:moveTo>
                      <a:lnTo>
                        <a:pt x="394054" y="0"/>
                      </a:lnTo>
                    </a:path>
                  </a:pathLst>
                </a:custGeom>
                <a:ln w="25450" cap="flat">
                  <a:solidFill>
                    <a:srgbClr val="FF0000"/>
                  </a:solid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5BC6B62A-FF77-9ECA-EC08-9D4948C08856}"/>
                    </a:ext>
                  </a:extLst>
                </p:cNvPr>
                <p:cNvSpPr/>
                <p:nvPr/>
              </p:nvSpPr>
              <p:spPr>
                <a:xfrm>
                  <a:off x="1198888" y="2390942"/>
                  <a:ext cx="233104" cy="8488"/>
                </a:xfrm>
                <a:custGeom>
                  <a:avLst/>
                  <a:gdLst>
                    <a:gd name="connsiteX0" fmla="*/ 0 w 233104"/>
                    <a:gd name="connsiteY0" fmla="*/ 0 h 8488"/>
                    <a:gd name="connsiteX1" fmla="*/ 233105 w 233104"/>
                    <a:gd name="connsiteY1" fmla="*/ 0 h 8488"/>
                  </a:gdLst>
                  <a:ahLst/>
                  <a:cxnLst>
                    <a:cxn ang="0">
                      <a:pos x="connsiteX0" y="connsiteY0"/>
                    </a:cxn>
                    <a:cxn ang="0">
                      <a:pos x="connsiteX1" y="connsiteY1"/>
                    </a:cxn>
                  </a:cxnLst>
                  <a:rect l="l" t="t" r="r" b="b"/>
                  <a:pathLst>
                    <a:path w="233104" h="8488">
                      <a:moveTo>
                        <a:pt x="0" y="0"/>
                      </a:moveTo>
                      <a:lnTo>
                        <a:pt x="233105" y="0"/>
                      </a:lnTo>
                    </a:path>
                  </a:pathLst>
                </a:custGeom>
                <a:ln w="25450" cap="flat">
                  <a:solidFill>
                    <a:srgbClr val="FF0000"/>
                  </a:solid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CD057A48-EDB2-3E5C-F1A1-078DB92729F7}"/>
                    </a:ext>
                  </a:extLst>
                </p:cNvPr>
                <p:cNvSpPr/>
                <p:nvPr/>
              </p:nvSpPr>
              <p:spPr>
                <a:xfrm>
                  <a:off x="1278360" y="2108007"/>
                  <a:ext cx="107792" cy="420964"/>
                </a:xfrm>
                <a:custGeom>
                  <a:avLst/>
                  <a:gdLst>
                    <a:gd name="connsiteX0" fmla="*/ 103209 w 107792"/>
                    <a:gd name="connsiteY0" fmla="*/ 0 h 420964"/>
                    <a:gd name="connsiteX1" fmla="*/ 68 w 107792"/>
                    <a:gd name="connsiteY1" fmla="*/ 214769 h 420964"/>
                    <a:gd name="connsiteX2" fmla="*/ 107793 w 107792"/>
                    <a:gd name="connsiteY2" fmla="*/ 420964 h 420964"/>
                  </a:gdLst>
                  <a:ahLst/>
                  <a:cxnLst>
                    <a:cxn ang="0">
                      <a:pos x="connsiteX0" y="connsiteY0"/>
                    </a:cxn>
                    <a:cxn ang="0">
                      <a:pos x="connsiteX1" y="connsiteY1"/>
                    </a:cxn>
                    <a:cxn ang="0">
                      <a:pos x="connsiteX2" y="connsiteY2"/>
                    </a:cxn>
                  </a:cxnLst>
                  <a:rect l="l" t="t" r="r" b="b"/>
                  <a:pathLst>
                    <a:path w="107792" h="420964">
                      <a:moveTo>
                        <a:pt x="103209" y="0"/>
                      </a:moveTo>
                      <a:cubicBezTo>
                        <a:pt x="81222" y="17572"/>
                        <a:pt x="-2733" y="92699"/>
                        <a:pt x="68" y="214769"/>
                      </a:cubicBezTo>
                      <a:cubicBezTo>
                        <a:pt x="2955" y="341253"/>
                        <a:pt x="96587" y="412730"/>
                        <a:pt x="107793" y="420964"/>
                      </a:cubicBezTo>
                    </a:path>
                  </a:pathLst>
                </a:custGeom>
                <a:noFill/>
                <a:ln w="25450" cap="flat">
                  <a:solidFill>
                    <a:srgbClr val="FF0000"/>
                  </a:solid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56BDD21-E8E4-7A51-8272-9CC74A07B196}"/>
                    </a:ext>
                  </a:extLst>
                </p:cNvPr>
                <p:cNvSpPr/>
                <p:nvPr/>
              </p:nvSpPr>
              <p:spPr>
                <a:xfrm>
                  <a:off x="1407205" y="2488819"/>
                  <a:ext cx="42274" cy="40152"/>
                </a:xfrm>
                <a:custGeom>
                  <a:avLst/>
                  <a:gdLst>
                    <a:gd name="connsiteX0" fmla="*/ 42275 w 42274"/>
                    <a:gd name="connsiteY0" fmla="*/ 0 h 40152"/>
                    <a:gd name="connsiteX1" fmla="*/ 39219 w 42274"/>
                    <a:gd name="connsiteY1" fmla="*/ 3480 h 40152"/>
                    <a:gd name="connsiteX2" fmla="*/ 0 w 42274"/>
                    <a:gd name="connsiteY2" fmla="*/ 40152 h 40152"/>
                  </a:gdLst>
                  <a:ahLst/>
                  <a:cxnLst>
                    <a:cxn ang="0">
                      <a:pos x="connsiteX0" y="connsiteY0"/>
                    </a:cxn>
                    <a:cxn ang="0">
                      <a:pos x="connsiteX1" y="connsiteY1"/>
                    </a:cxn>
                    <a:cxn ang="0">
                      <a:pos x="connsiteX2" y="connsiteY2"/>
                    </a:cxn>
                  </a:cxnLst>
                  <a:rect l="l" t="t" r="r" b="b"/>
                  <a:pathLst>
                    <a:path w="42274" h="40152">
                      <a:moveTo>
                        <a:pt x="42275" y="0"/>
                      </a:moveTo>
                      <a:cubicBezTo>
                        <a:pt x="41256" y="1188"/>
                        <a:pt x="40237" y="2377"/>
                        <a:pt x="39219" y="3480"/>
                      </a:cubicBezTo>
                      <a:cubicBezTo>
                        <a:pt x="20543" y="24618"/>
                        <a:pt x="4244" y="37012"/>
                        <a:pt x="0" y="40152"/>
                      </a:cubicBezTo>
                    </a:path>
                  </a:pathLst>
                </a:custGeom>
                <a:noFill/>
                <a:ln w="25450" cap="flat">
                  <a:solidFill>
                    <a:srgbClr val="FF0000"/>
                  </a:solid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8AEF16CA-E07E-102D-37E4-9C20EFAF8A13}"/>
                    </a:ext>
                  </a:extLst>
                </p:cNvPr>
                <p:cNvSpPr/>
                <p:nvPr/>
              </p:nvSpPr>
              <p:spPr>
                <a:xfrm>
                  <a:off x="1410091" y="2106734"/>
                  <a:ext cx="104821" cy="233614"/>
                </a:xfrm>
                <a:custGeom>
                  <a:avLst/>
                  <a:gdLst>
                    <a:gd name="connsiteX0" fmla="*/ 0 w 104821"/>
                    <a:gd name="connsiteY0" fmla="*/ 0 h 233614"/>
                    <a:gd name="connsiteX1" fmla="*/ 104753 w 104821"/>
                    <a:gd name="connsiteY1" fmla="*/ 216042 h 233614"/>
                    <a:gd name="connsiteX2" fmla="*/ 103734 w 104821"/>
                    <a:gd name="connsiteY2" fmla="*/ 233614 h 233614"/>
                  </a:gdLst>
                  <a:ahLst/>
                  <a:cxnLst>
                    <a:cxn ang="0">
                      <a:pos x="connsiteX0" y="connsiteY0"/>
                    </a:cxn>
                    <a:cxn ang="0">
                      <a:pos x="connsiteX1" y="connsiteY1"/>
                    </a:cxn>
                    <a:cxn ang="0">
                      <a:pos x="connsiteX2" y="connsiteY2"/>
                    </a:cxn>
                  </a:cxnLst>
                  <a:rect l="l" t="t" r="r" b="b"/>
                  <a:pathLst>
                    <a:path w="104821" h="233614">
                      <a:moveTo>
                        <a:pt x="0" y="0"/>
                      </a:moveTo>
                      <a:cubicBezTo>
                        <a:pt x="19185" y="14940"/>
                        <a:pt x="107639" y="90831"/>
                        <a:pt x="104753" y="216042"/>
                      </a:cubicBezTo>
                      <a:cubicBezTo>
                        <a:pt x="104583" y="222069"/>
                        <a:pt x="104244" y="227927"/>
                        <a:pt x="103734" y="233614"/>
                      </a:cubicBezTo>
                    </a:path>
                  </a:pathLst>
                </a:custGeom>
                <a:noFill/>
                <a:ln w="25450" cap="flat">
                  <a:solidFill>
                    <a:srgbClr val="FF0000"/>
                  </a:solidFill>
                  <a:prstDash val="solid"/>
                  <a:miter/>
                </a:ln>
              </p:spPr>
              <p:txBody>
                <a:bodyPr rtlCol="0" anchor="ctr"/>
                <a:lstStyle/>
                <a:p>
                  <a:endParaRPr lang="en-US"/>
                </a:p>
              </p:txBody>
            </p:sp>
          </p:grpSp>
          <p:grpSp>
            <p:nvGrpSpPr>
              <p:cNvPr id="38" name="Graphic 1">
                <a:extLst>
                  <a:ext uri="{FF2B5EF4-FFF2-40B4-BE49-F238E27FC236}">
                    <a16:creationId xmlns:a16="http://schemas.microsoft.com/office/drawing/2014/main" id="{16D247FD-4226-D36D-B38B-EBCD38A49C69}"/>
                  </a:ext>
                </a:extLst>
              </p:cNvPr>
              <p:cNvGrpSpPr/>
              <p:nvPr/>
            </p:nvGrpSpPr>
            <p:grpSpPr>
              <a:xfrm>
                <a:off x="1425626" y="2477447"/>
                <a:ext cx="186755" cy="186755"/>
                <a:chOff x="1425626" y="2340178"/>
                <a:chExt cx="186755" cy="186755"/>
              </a:xfrm>
              <a:noFill/>
            </p:grpSpPr>
            <p:sp>
              <p:nvSpPr>
                <p:cNvPr id="39" name="Freeform 38">
                  <a:extLst>
                    <a:ext uri="{FF2B5EF4-FFF2-40B4-BE49-F238E27FC236}">
                      <a16:creationId xmlns:a16="http://schemas.microsoft.com/office/drawing/2014/main" id="{CDFEE5BF-75CD-B8DD-24E7-13E8A7EEB3BF}"/>
                    </a:ext>
                  </a:extLst>
                </p:cNvPr>
                <p:cNvSpPr/>
                <p:nvPr/>
              </p:nvSpPr>
              <p:spPr>
                <a:xfrm>
                  <a:off x="1472654" y="2399516"/>
                  <a:ext cx="86416" cy="73174"/>
                </a:xfrm>
                <a:custGeom>
                  <a:avLst/>
                  <a:gdLst>
                    <a:gd name="connsiteX0" fmla="*/ 0 w 86416"/>
                    <a:gd name="connsiteY0" fmla="*/ 47962 h 73174"/>
                    <a:gd name="connsiteX1" fmla="*/ 38964 w 86416"/>
                    <a:gd name="connsiteY1" fmla="*/ 73174 h 73174"/>
                    <a:gd name="connsiteX2" fmla="*/ 86417 w 86416"/>
                    <a:gd name="connsiteY2" fmla="*/ 0 h 73174"/>
                  </a:gdLst>
                  <a:ahLst/>
                  <a:cxnLst>
                    <a:cxn ang="0">
                      <a:pos x="connsiteX0" y="connsiteY0"/>
                    </a:cxn>
                    <a:cxn ang="0">
                      <a:pos x="connsiteX1" y="connsiteY1"/>
                    </a:cxn>
                    <a:cxn ang="0">
                      <a:pos x="connsiteX2" y="connsiteY2"/>
                    </a:cxn>
                  </a:cxnLst>
                  <a:rect l="l" t="t" r="r" b="b"/>
                  <a:pathLst>
                    <a:path w="86416" h="73174">
                      <a:moveTo>
                        <a:pt x="0" y="47962"/>
                      </a:moveTo>
                      <a:lnTo>
                        <a:pt x="38964" y="73174"/>
                      </a:lnTo>
                      <a:lnTo>
                        <a:pt x="86417" y="0"/>
                      </a:lnTo>
                    </a:path>
                  </a:pathLst>
                </a:custGeom>
                <a:noFill/>
                <a:ln w="25450" cap="rnd">
                  <a:solidFill>
                    <a:schemeClr val="tx1"/>
                  </a:solidFill>
                  <a:prstDash val="solid"/>
                  <a:round/>
                </a:ln>
              </p:spPr>
              <p:txBody>
                <a:bodyPr rtlCol="0" anchor="ctr"/>
                <a:lstStyle/>
                <a:p>
                  <a:endParaRPr lang="en-US"/>
                </a:p>
              </p:txBody>
            </p:sp>
            <p:sp>
              <p:nvSpPr>
                <p:cNvPr id="40" name="Freeform 39">
                  <a:extLst>
                    <a:ext uri="{FF2B5EF4-FFF2-40B4-BE49-F238E27FC236}">
                      <a16:creationId xmlns:a16="http://schemas.microsoft.com/office/drawing/2014/main" id="{BDC89694-3D22-5BC4-2708-7C0BD0AF2872}"/>
                    </a:ext>
                  </a:extLst>
                </p:cNvPr>
                <p:cNvSpPr/>
                <p:nvPr/>
              </p:nvSpPr>
              <p:spPr>
                <a:xfrm>
                  <a:off x="1425626" y="2340178"/>
                  <a:ext cx="186755" cy="186755"/>
                </a:xfrm>
                <a:custGeom>
                  <a:avLst/>
                  <a:gdLst>
                    <a:gd name="connsiteX0" fmla="*/ 186756 w 186755"/>
                    <a:gd name="connsiteY0" fmla="*/ 93378 h 186755"/>
                    <a:gd name="connsiteX1" fmla="*/ 93378 w 186755"/>
                    <a:gd name="connsiteY1" fmla="*/ 186756 h 186755"/>
                    <a:gd name="connsiteX2" fmla="*/ 0 w 186755"/>
                    <a:gd name="connsiteY2" fmla="*/ 93378 h 186755"/>
                    <a:gd name="connsiteX3" fmla="*/ 10272 w 186755"/>
                    <a:gd name="connsiteY3" fmla="*/ 50764 h 186755"/>
                    <a:gd name="connsiteX4" fmla="*/ 93378 w 186755"/>
                    <a:gd name="connsiteY4" fmla="*/ 0 h 186755"/>
                    <a:gd name="connsiteX5" fmla="*/ 172409 w 186755"/>
                    <a:gd name="connsiteY5" fmla="*/ 43633 h 186755"/>
                    <a:gd name="connsiteX6" fmla="*/ 186756 w 186755"/>
                    <a:gd name="connsiteY6" fmla="*/ 93378 h 18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755" h="186755">
                      <a:moveTo>
                        <a:pt x="186756" y="93378"/>
                      </a:moveTo>
                      <a:cubicBezTo>
                        <a:pt x="186756" y="144990"/>
                        <a:pt x="144990" y="186756"/>
                        <a:pt x="93378" y="186756"/>
                      </a:cubicBezTo>
                      <a:cubicBezTo>
                        <a:pt x="41765" y="186756"/>
                        <a:pt x="0" y="144990"/>
                        <a:pt x="0" y="93378"/>
                      </a:cubicBezTo>
                      <a:cubicBezTo>
                        <a:pt x="0" y="78013"/>
                        <a:pt x="3735" y="63582"/>
                        <a:pt x="10272" y="50764"/>
                      </a:cubicBezTo>
                      <a:cubicBezTo>
                        <a:pt x="25721" y="20628"/>
                        <a:pt x="57130" y="0"/>
                        <a:pt x="93378" y="0"/>
                      </a:cubicBezTo>
                      <a:cubicBezTo>
                        <a:pt x="126654" y="0"/>
                        <a:pt x="155856" y="17402"/>
                        <a:pt x="172409" y="43633"/>
                      </a:cubicBezTo>
                      <a:cubicBezTo>
                        <a:pt x="181492" y="58064"/>
                        <a:pt x="186756" y="75127"/>
                        <a:pt x="186756" y="93378"/>
                      </a:cubicBezTo>
                      <a:close/>
                    </a:path>
                  </a:pathLst>
                </a:custGeom>
                <a:noFill/>
                <a:ln w="25450" cap="flat">
                  <a:solidFill>
                    <a:schemeClr val="tx1"/>
                  </a:solidFill>
                  <a:prstDash val="solid"/>
                  <a:miter/>
                </a:ln>
              </p:spPr>
              <p:txBody>
                <a:bodyPr rtlCol="0" anchor="ctr"/>
                <a:lstStyle/>
                <a:p>
                  <a:endParaRPr lang="en-US"/>
                </a:p>
              </p:txBody>
            </p:sp>
          </p:grpSp>
        </p:grpSp>
      </p:grpSp>
      <p:grpSp>
        <p:nvGrpSpPr>
          <p:cNvPr id="58" name="Group 57">
            <a:extLst>
              <a:ext uri="{FF2B5EF4-FFF2-40B4-BE49-F238E27FC236}">
                <a16:creationId xmlns:a16="http://schemas.microsoft.com/office/drawing/2014/main" id="{06A624BE-8406-C6FB-6910-5E4ACF3244AE}"/>
              </a:ext>
            </a:extLst>
          </p:cNvPr>
          <p:cNvGrpSpPr/>
          <p:nvPr/>
        </p:nvGrpSpPr>
        <p:grpSpPr>
          <a:xfrm>
            <a:off x="4333928" y="2677213"/>
            <a:ext cx="520398" cy="520398"/>
            <a:chOff x="4333928" y="2677213"/>
            <a:chExt cx="520398" cy="520398"/>
          </a:xfrm>
        </p:grpSpPr>
        <p:sp>
          <p:nvSpPr>
            <p:cNvPr id="88" name="Rounded Rectangle 87">
              <a:extLst>
                <a:ext uri="{FF2B5EF4-FFF2-40B4-BE49-F238E27FC236}">
                  <a16:creationId xmlns:a16="http://schemas.microsoft.com/office/drawing/2014/main" id="{A4869E89-9FD8-8DE4-D78C-88AF08203EA0}"/>
                </a:ext>
              </a:extLst>
            </p:cNvPr>
            <p:cNvSpPr/>
            <p:nvPr/>
          </p:nvSpPr>
          <p:spPr>
            <a:xfrm rot="2706380">
              <a:off x="4333928" y="2677213"/>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grpSp>
          <p:nvGrpSpPr>
            <p:cNvPr id="47" name="Group 46">
              <a:extLst>
                <a:ext uri="{FF2B5EF4-FFF2-40B4-BE49-F238E27FC236}">
                  <a16:creationId xmlns:a16="http://schemas.microsoft.com/office/drawing/2014/main" id="{4B405454-916A-47C1-8FB2-CD75B3DE9890}"/>
                </a:ext>
              </a:extLst>
            </p:cNvPr>
            <p:cNvGrpSpPr/>
            <p:nvPr/>
          </p:nvGrpSpPr>
          <p:grpSpPr>
            <a:xfrm>
              <a:off x="4426355" y="2734930"/>
              <a:ext cx="335543" cy="295039"/>
              <a:chOff x="4397755" y="2274395"/>
              <a:chExt cx="444625" cy="390953"/>
            </a:xfrm>
          </p:grpSpPr>
          <p:sp>
            <p:nvSpPr>
              <p:cNvPr id="42" name="Freeform 41">
                <a:extLst>
                  <a:ext uri="{FF2B5EF4-FFF2-40B4-BE49-F238E27FC236}">
                    <a16:creationId xmlns:a16="http://schemas.microsoft.com/office/drawing/2014/main" id="{BA876B04-4B36-D015-8B34-3F74204A7159}"/>
                  </a:ext>
                </a:extLst>
              </p:cNvPr>
              <p:cNvSpPr/>
              <p:nvPr/>
            </p:nvSpPr>
            <p:spPr>
              <a:xfrm>
                <a:off x="4397755" y="2274395"/>
                <a:ext cx="444625" cy="390953"/>
              </a:xfrm>
              <a:custGeom>
                <a:avLst/>
                <a:gdLst>
                  <a:gd name="connsiteX0" fmla="*/ 202786 w 444625"/>
                  <a:gd name="connsiteY0" fmla="*/ 11287 h 390953"/>
                  <a:gd name="connsiteX1" fmla="*/ 241744 w 444625"/>
                  <a:gd name="connsiteY1" fmla="*/ 11287 h 390953"/>
                  <a:gd name="connsiteX2" fmla="*/ 341661 w 444625"/>
                  <a:gd name="connsiteY2" fmla="*/ 184261 h 390953"/>
                  <a:gd name="connsiteX3" fmla="*/ 441578 w 444625"/>
                  <a:gd name="connsiteY3" fmla="*/ 357235 h 390953"/>
                  <a:gd name="connsiteX4" fmla="*/ 422052 w 444625"/>
                  <a:gd name="connsiteY4" fmla="*/ 390954 h 390953"/>
                  <a:gd name="connsiteX5" fmla="*/ 22573 w 444625"/>
                  <a:gd name="connsiteY5" fmla="*/ 390954 h 390953"/>
                  <a:gd name="connsiteX6" fmla="*/ 3047 w 444625"/>
                  <a:gd name="connsiteY6" fmla="*/ 357235 h 390953"/>
                  <a:gd name="connsiteX7" fmla="*/ 102964 w 444625"/>
                  <a:gd name="connsiteY7" fmla="*/ 184261 h 390953"/>
                  <a:gd name="connsiteX8" fmla="*/ 202882 w 444625"/>
                  <a:gd name="connsiteY8" fmla="*/ 11287 h 3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625" h="390953">
                    <a:moveTo>
                      <a:pt x="202786" y="11287"/>
                    </a:moveTo>
                    <a:cubicBezTo>
                      <a:pt x="211454" y="-3762"/>
                      <a:pt x="233076" y="-3762"/>
                      <a:pt x="241744" y="11287"/>
                    </a:cubicBezTo>
                    <a:lnTo>
                      <a:pt x="341661" y="184261"/>
                    </a:lnTo>
                    <a:lnTo>
                      <a:pt x="441578" y="357235"/>
                    </a:lnTo>
                    <a:cubicBezTo>
                      <a:pt x="450246" y="372285"/>
                      <a:pt x="439387" y="390954"/>
                      <a:pt x="422052" y="390954"/>
                    </a:cubicBezTo>
                    <a:lnTo>
                      <a:pt x="22573" y="390954"/>
                    </a:lnTo>
                    <a:cubicBezTo>
                      <a:pt x="5238" y="390954"/>
                      <a:pt x="-5621" y="372189"/>
                      <a:pt x="3047" y="357235"/>
                    </a:cubicBezTo>
                    <a:lnTo>
                      <a:pt x="102964" y="184261"/>
                    </a:lnTo>
                    <a:lnTo>
                      <a:pt x="202882" y="11287"/>
                    </a:lnTo>
                    <a:close/>
                  </a:path>
                </a:pathLst>
              </a:custGeom>
              <a:noFill/>
              <a:ln w="28575" cap="flat">
                <a:solidFill>
                  <a:srgbClr val="FF0000"/>
                </a:solidFill>
                <a:prstDash val="solid"/>
                <a:miter/>
              </a:ln>
            </p:spPr>
            <p:txBody>
              <a:bodyPr rtlCol="0" anchor="ctr"/>
              <a:lstStyle/>
              <a:p>
                <a:endParaRPr lang="en-US"/>
              </a:p>
            </p:txBody>
          </p:sp>
          <p:grpSp>
            <p:nvGrpSpPr>
              <p:cNvPr id="44" name="Graphic 63">
                <a:extLst>
                  <a:ext uri="{FF2B5EF4-FFF2-40B4-BE49-F238E27FC236}">
                    <a16:creationId xmlns:a16="http://schemas.microsoft.com/office/drawing/2014/main" id="{EB2AC22B-EF96-54DF-FCB4-B7E5BB387BDB}"/>
                  </a:ext>
                </a:extLst>
              </p:cNvPr>
              <p:cNvGrpSpPr/>
              <p:nvPr/>
            </p:nvGrpSpPr>
            <p:grpSpPr>
              <a:xfrm>
                <a:off x="4595684" y="2408173"/>
                <a:ext cx="48768" cy="191452"/>
                <a:chOff x="4595684" y="2270904"/>
                <a:chExt cx="48768" cy="191452"/>
              </a:xfrm>
              <a:solidFill>
                <a:schemeClr val="tx1"/>
              </a:solidFill>
            </p:grpSpPr>
            <p:sp>
              <p:nvSpPr>
                <p:cNvPr id="45" name="Freeform 44">
                  <a:extLst>
                    <a:ext uri="{FF2B5EF4-FFF2-40B4-BE49-F238E27FC236}">
                      <a16:creationId xmlns:a16="http://schemas.microsoft.com/office/drawing/2014/main" id="{4B62AC63-343A-B073-FCF1-C0157EC55CDE}"/>
                    </a:ext>
                  </a:extLst>
                </p:cNvPr>
                <p:cNvSpPr/>
                <p:nvPr/>
              </p:nvSpPr>
              <p:spPr>
                <a:xfrm>
                  <a:off x="4595684" y="2413589"/>
                  <a:ext cx="48768" cy="48768"/>
                </a:xfrm>
                <a:custGeom>
                  <a:avLst/>
                  <a:gdLst>
                    <a:gd name="connsiteX0" fmla="*/ 48768 w 48768"/>
                    <a:gd name="connsiteY0" fmla="*/ 24384 h 48768"/>
                    <a:gd name="connsiteX1" fmla="*/ 24384 w 48768"/>
                    <a:gd name="connsiteY1" fmla="*/ 48768 h 48768"/>
                    <a:gd name="connsiteX2" fmla="*/ 0 w 48768"/>
                    <a:gd name="connsiteY2" fmla="*/ 24384 h 48768"/>
                    <a:gd name="connsiteX3" fmla="*/ 24384 w 48768"/>
                    <a:gd name="connsiteY3" fmla="*/ 0 h 48768"/>
                    <a:gd name="connsiteX4" fmla="*/ 48768 w 48768"/>
                    <a:gd name="connsiteY4" fmla="*/ 24384 h 48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 h="48768">
                      <a:moveTo>
                        <a:pt x="48768" y="24384"/>
                      </a:moveTo>
                      <a:cubicBezTo>
                        <a:pt x="48768" y="37851"/>
                        <a:pt x="37851" y="48768"/>
                        <a:pt x="24384" y="48768"/>
                      </a:cubicBezTo>
                      <a:cubicBezTo>
                        <a:pt x="10917" y="48768"/>
                        <a:pt x="0" y="37851"/>
                        <a:pt x="0" y="24384"/>
                      </a:cubicBezTo>
                      <a:cubicBezTo>
                        <a:pt x="0" y="10917"/>
                        <a:pt x="10917" y="0"/>
                        <a:pt x="24384" y="0"/>
                      </a:cubicBezTo>
                      <a:cubicBezTo>
                        <a:pt x="37851" y="0"/>
                        <a:pt x="48768" y="10917"/>
                        <a:pt x="48768" y="24384"/>
                      </a:cubicBezTo>
                      <a:close/>
                    </a:path>
                  </a:pathLst>
                </a:custGeom>
                <a:grp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AB9990F0-5B08-AE62-61DA-33310013863F}"/>
                    </a:ext>
                  </a:extLst>
                </p:cNvPr>
                <p:cNvSpPr/>
                <p:nvPr/>
              </p:nvSpPr>
              <p:spPr>
                <a:xfrm>
                  <a:off x="4596606" y="2270904"/>
                  <a:ext cx="47113" cy="129444"/>
                </a:xfrm>
                <a:custGeom>
                  <a:avLst/>
                  <a:gdLst>
                    <a:gd name="connsiteX0" fmla="*/ 27748 w 47113"/>
                    <a:gd name="connsiteY0" fmla="*/ 129445 h 129444"/>
                    <a:gd name="connsiteX1" fmla="*/ 19271 w 47113"/>
                    <a:gd name="connsiteY1" fmla="*/ 129445 h 129444"/>
                    <a:gd name="connsiteX2" fmla="*/ 7841 w 47113"/>
                    <a:gd name="connsiteY2" fmla="*/ 118872 h 129444"/>
                    <a:gd name="connsiteX3" fmla="*/ 30 w 47113"/>
                    <a:gd name="connsiteY3" fmla="*/ 12287 h 129444"/>
                    <a:gd name="connsiteX4" fmla="*/ 11460 w 47113"/>
                    <a:gd name="connsiteY4" fmla="*/ 0 h 129444"/>
                    <a:gd name="connsiteX5" fmla="*/ 35654 w 47113"/>
                    <a:gd name="connsiteY5" fmla="*/ 0 h 129444"/>
                    <a:gd name="connsiteX6" fmla="*/ 47084 w 47113"/>
                    <a:gd name="connsiteY6" fmla="*/ 12287 h 129444"/>
                    <a:gd name="connsiteX7" fmla="*/ 39273 w 47113"/>
                    <a:gd name="connsiteY7" fmla="*/ 118872 h 129444"/>
                    <a:gd name="connsiteX8" fmla="*/ 27843 w 47113"/>
                    <a:gd name="connsiteY8" fmla="*/ 129445 h 12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13" h="129444">
                      <a:moveTo>
                        <a:pt x="27748" y="129445"/>
                      </a:moveTo>
                      <a:lnTo>
                        <a:pt x="19271" y="129445"/>
                      </a:lnTo>
                      <a:cubicBezTo>
                        <a:pt x="13270" y="129445"/>
                        <a:pt x="8317" y="124778"/>
                        <a:pt x="7841" y="118872"/>
                      </a:cubicBezTo>
                      <a:lnTo>
                        <a:pt x="30" y="12287"/>
                      </a:lnTo>
                      <a:cubicBezTo>
                        <a:pt x="-446" y="5620"/>
                        <a:pt x="4793" y="0"/>
                        <a:pt x="11460" y="0"/>
                      </a:cubicBezTo>
                      <a:lnTo>
                        <a:pt x="35654" y="0"/>
                      </a:lnTo>
                      <a:cubicBezTo>
                        <a:pt x="42321" y="0"/>
                        <a:pt x="47560" y="5620"/>
                        <a:pt x="47084" y="12287"/>
                      </a:cubicBezTo>
                      <a:lnTo>
                        <a:pt x="39273" y="118872"/>
                      </a:lnTo>
                      <a:cubicBezTo>
                        <a:pt x="38797" y="124873"/>
                        <a:pt x="33844" y="129445"/>
                        <a:pt x="27843" y="129445"/>
                      </a:cubicBezTo>
                      <a:close/>
                    </a:path>
                  </a:pathLst>
                </a:custGeom>
                <a:grpFill/>
                <a:ln w="9525" cap="flat">
                  <a:noFill/>
                  <a:prstDash val="solid"/>
                  <a:miter/>
                </a:ln>
              </p:spPr>
              <p:txBody>
                <a:bodyPr rtlCol="0" anchor="ctr"/>
                <a:lstStyle/>
                <a:p>
                  <a:endParaRPr lang="en-US"/>
                </a:p>
              </p:txBody>
            </p:sp>
          </p:grpSp>
        </p:grpSp>
      </p:grpSp>
      <p:grpSp>
        <p:nvGrpSpPr>
          <p:cNvPr id="57" name="Group 56">
            <a:extLst>
              <a:ext uri="{FF2B5EF4-FFF2-40B4-BE49-F238E27FC236}">
                <a16:creationId xmlns:a16="http://schemas.microsoft.com/office/drawing/2014/main" id="{53F23EC5-1722-88C6-C730-65B534063D98}"/>
              </a:ext>
            </a:extLst>
          </p:cNvPr>
          <p:cNvGrpSpPr/>
          <p:nvPr/>
        </p:nvGrpSpPr>
        <p:grpSpPr>
          <a:xfrm>
            <a:off x="5907232" y="2677213"/>
            <a:ext cx="520398" cy="520398"/>
            <a:chOff x="5907232" y="2677213"/>
            <a:chExt cx="520398" cy="520398"/>
          </a:xfrm>
        </p:grpSpPr>
        <p:sp>
          <p:nvSpPr>
            <p:cNvPr id="89" name="Rounded Rectangle 88">
              <a:extLst>
                <a:ext uri="{FF2B5EF4-FFF2-40B4-BE49-F238E27FC236}">
                  <a16:creationId xmlns:a16="http://schemas.microsoft.com/office/drawing/2014/main" id="{888E6931-AD49-4344-DE45-ACBFD51BAD2B}"/>
                </a:ext>
              </a:extLst>
            </p:cNvPr>
            <p:cNvSpPr/>
            <p:nvPr/>
          </p:nvSpPr>
          <p:spPr>
            <a:xfrm rot="2706380">
              <a:off x="5907232" y="2677213"/>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grpSp>
          <p:nvGrpSpPr>
            <p:cNvPr id="56" name="Group 55">
              <a:extLst>
                <a:ext uri="{FF2B5EF4-FFF2-40B4-BE49-F238E27FC236}">
                  <a16:creationId xmlns:a16="http://schemas.microsoft.com/office/drawing/2014/main" id="{A830E3A3-4E8E-5F73-F683-5A3B214D1A41}"/>
                </a:ext>
              </a:extLst>
            </p:cNvPr>
            <p:cNvGrpSpPr>
              <a:grpSpLocks noChangeAspect="1"/>
            </p:cNvGrpSpPr>
            <p:nvPr/>
          </p:nvGrpSpPr>
          <p:grpSpPr>
            <a:xfrm>
              <a:off x="5981747" y="2748238"/>
              <a:ext cx="345985" cy="370673"/>
              <a:chOff x="5198010" y="2493663"/>
              <a:chExt cx="352817" cy="377992"/>
            </a:xfrm>
          </p:grpSpPr>
          <p:grpSp>
            <p:nvGrpSpPr>
              <p:cNvPr id="48" name="Graphic 23">
                <a:extLst>
                  <a:ext uri="{FF2B5EF4-FFF2-40B4-BE49-F238E27FC236}">
                    <a16:creationId xmlns:a16="http://schemas.microsoft.com/office/drawing/2014/main" id="{1CC05FFA-AF4B-93C2-5CE1-1209E3DAA70A}"/>
                  </a:ext>
                </a:extLst>
              </p:cNvPr>
              <p:cNvGrpSpPr/>
              <p:nvPr/>
            </p:nvGrpSpPr>
            <p:grpSpPr>
              <a:xfrm>
                <a:off x="5424391" y="2710153"/>
                <a:ext cx="126436" cy="161502"/>
                <a:chOff x="1452802" y="4429845"/>
                <a:chExt cx="126436" cy="161502"/>
              </a:xfrm>
              <a:noFill/>
            </p:grpSpPr>
            <p:sp>
              <p:nvSpPr>
                <p:cNvPr id="49" name="Freeform 48">
                  <a:extLst>
                    <a:ext uri="{FF2B5EF4-FFF2-40B4-BE49-F238E27FC236}">
                      <a16:creationId xmlns:a16="http://schemas.microsoft.com/office/drawing/2014/main" id="{0934B709-8023-29AC-2482-71E2AF83D1E1}"/>
                    </a:ext>
                  </a:extLst>
                </p:cNvPr>
                <p:cNvSpPr/>
                <p:nvPr/>
              </p:nvSpPr>
              <p:spPr>
                <a:xfrm>
                  <a:off x="1452802" y="4495829"/>
                  <a:ext cx="126436" cy="95518"/>
                </a:xfrm>
                <a:custGeom>
                  <a:avLst/>
                  <a:gdLst>
                    <a:gd name="connsiteX0" fmla="*/ 111772 w 126436"/>
                    <a:gd name="connsiteY0" fmla="*/ 95518 h 95518"/>
                    <a:gd name="connsiteX1" fmla="*/ 14663 w 126436"/>
                    <a:gd name="connsiteY1" fmla="*/ 95518 h 95518"/>
                    <a:gd name="connsiteX2" fmla="*/ 0 w 126436"/>
                    <a:gd name="connsiteY2" fmla="*/ 80855 h 95518"/>
                    <a:gd name="connsiteX3" fmla="*/ 0 w 126436"/>
                    <a:gd name="connsiteY3" fmla="*/ 14663 h 95518"/>
                    <a:gd name="connsiteX4" fmla="*/ 14663 w 126436"/>
                    <a:gd name="connsiteY4" fmla="*/ 0 h 95518"/>
                    <a:gd name="connsiteX5" fmla="*/ 111772 w 126436"/>
                    <a:gd name="connsiteY5" fmla="*/ 0 h 95518"/>
                    <a:gd name="connsiteX6" fmla="*/ 126436 w 126436"/>
                    <a:gd name="connsiteY6" fmla="*/ 14663 h 95518"/>
                    <a:gd name="connsiteX7" fmla="*/ 126436 w 126436"/>
                    <a:gd name="connsiteY7" fmla="*/ 80855 h 95518"/>
                    <a:gd name="connsiteX8" fmla="*/ 111772 w 126436"/>
                    <a:gd name="connsiteY8" fmla="*/ 95518 h 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36" h="95518">
                      <a:moveTo>
                        <a:pt x="111772" y="95518"/>
                      </a:moveTo>
                      <a:lnTo>
                        <a:pt x="14663" y="95518"/>
                      </a:lnTo>
                      <a:cubicBezTo>
                        <a:pt x="6571" y="95518"/>
                        <a:pt x="0" y="88948"/>
                        <a:pt x="0" y="80855"/>
                      </a:cubicBezTo>
                      <a:lnTo>
                        <a:pt x="0" y="14663"/>
                      </a:lnTo>
                      <a:cubicBezTo>
                        <a:pt x="0" y="6571"/>
                        <a:pt x="6571" y="0"/>
                        <a:pt x="14663" y="0"/>
                      </a:cubicBezTo>
                      <a:lnTo>
                        <a:pt x="111772" y="0"/>
                      </a:lnTo>
                      <a:cubicBezTo>
                        <a:pt x="119865" y="0"/>
                        <a:pt x="126436" y="6571"/>
                        <a:pt x="126436" y="14663"/>
                      </a:cubicBezTo>
                      <a:lnTo>
                        <a:pt x="126436" y="80855"/>
                      </a:lnTo>
                      <a:cubicBezTo>
                        <a:pt x="126505" y="88948"/>
                        <a:pt x="119865" y="95518"/>
                        <a:pt x="111772" y="95518"/>
                      </a:cubicBezTo>
                      <a:close/>
                    </a:path>
                  </a:pathLst>
                </a:custGeom>
                <a:noFill/>
                <a:ln w="20538" cap="rnd">
                  <a:solidFill>
                    <a:srgbClr val="FF0000"/>
                  </a:solid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9EC2E9D-7332-996B-75B8-A36328750EBD}"/>
                    </a:ext>
                  </a:extLst>
                </p:cNvPr>
                <p:cNvSpPr/>
                <p:nvPr/>
              </p:nvSpPr>
              <p:spPr>
                <a:xfrm>
                  <a:off x="1474797" y="4429845"/>
                  <a:ext cx="84175" cy="65361"/>
                </a:xfrm>
                <a:custGeom>
                  <a:avLst/>
                  <a:gdLst>
                    <a:gd name="connsiteX0" fmla="*/ 84175 w 84175"/>
                    <a:gd name="connsiteY0" fmla="*/ 65362 h 65361"/>
                    <a:gd name="connsiteX1" fmla="*/ 84175 w 84175"/>
                    <a:gd name="connsiteY1" fmla="*/ 35275 h 65361"/>
                    <a:gd name="connsiteX2" fmla="*/ 42122 w 84175"/>
                    <a:gd name="connsiteY2" fmla="*/ 0 h 65361"/>
                    <a:gd name="connsiteX3" fmla="*/ 6778 w 84175"/>
                    <a:gd name="connsiteY3" fmla="*/ 16116 h 65361"/>
                    <a:gd name="connsiteX4" fmla="*/ 0 w 84175"/>
                    <a:gd name="connsiteY4" fmla="*/ 35275 h 65361"/>
                    <a:gd name="connsiteX5" fmla="*/ 0 w 84175"/>
                    <a:gd name="connsiteY5" fmla="*/ 65362 h 6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75" h="65361">
                      <a:moveTo>
                        <a:pt x="84175" y="65362"/>
                      </a:moveTo>
                      <a:lnTo>
                        <a:pt x="84175" y="35275"/>
                      </a:lnTo>
                      <a:cubicBezTo>
                        <a:pt x="84175" y="15770"/>
                        <a:pt x="65362" y="0"/>
                        <a:pt x="42122" y="0"/>
                      </a:cubicBezTo>
                      <a:cubicBezTo>
                        <a:pt x="27321" y="0"/>
                        <a:pt x="14248" y="6432"/>
                        <a:pt x="6778" y="16116"/>
                      </a:cubicBezTo>
                      <a:cubicBezTo>
                        <a:pt x="2490" y="21649"/>
                        <a:pt x="0" y="28220"/>
                        <a:pt x="0" y="35275"/>
                      </a:cubicBezTo>
                      <a:lnTo>
                        <a:pt x="0" y="65362"/>
                      </a:lnTo>
                    </a:path>
                  </a:pathLst>
                </a:custGeom>
                <a:noFill/>
                <a:ln w="20538" cap="rnd">
                  <a:solidFill>
                    <a:srgbClr val="FF0000"/>
                  </a:solidFill>
                  <a:prstDash val="solid"/>
                  <a:round/>
                </a:ln>
              </p:spPr>
              <p:txBody>
                <a:bodyPr rtlCol="0" anchor="ctr"/>
                <a:lstStyle/>
                <a:p>
                  <a:endParaRPr lang="en-US"/>
                </a:p>
              </p:txBody>
            </p:sp>
          </p:grpSp>
          <p:sp>
            <p:nvSpPr>
              <p:cNvPr id="51" name="Freeform 50">
                <a:extLst>
                  <a:ext uri="{FF2B5EF4-FFF2-40B4-BE49-F238E27FC236}">
                    <a16:creationId xmlns:a16="http://schemas.microsoft.com/office/drawing/2014/main" id="{3C0A843E-C96C-1002-21DA-759B0BD6B4CD}"/>
                  </a:ext>
                </a:extLst>
              </p:cNvPr>
              <p:cNvSpPr/>
              <p:nvPr/>
            </p:nvSpPr>
            <p:spPr>
              <a:xfrm>
                <a:off x="5384621" y="2546437"/>
                <a:ext cx="116683" cy="114746"/>
              </a:xfrm>
              <a:custGeom>
                <a:avLst/>
                <a:gdLst>
                  <a:gd name="connsiteX0" fmla="*/ 0 w 116683"/>
                  <a:gd name="connsiteY0" fmla="*/ 0 h 114746"/>
                  <a:gd name="connsiteX1" fmla="*/ 89985 w 116683"/>
                  <a:gd name="connsiteY1" fmla="*/ 0 h 114746"/>
                  <a:gd name="connsiteX2" fmla="*/ 116683 w 116683"/>
                  <a:gd name="connsiteY2" fmla="*/ 26698 h 114746"/>
                  <a:gd name="connsiteX3" fmla="*/ 116683 w 116683"/>
                  <a:gd name="connsiteY3" fmla="*/ 114747 h 114746"/>
                </a:gdLst>
                <a:ahLst/>
                <a:cxnLst>
                  <a:cxn ang="0">
                    <a:pos x="connsiteX0" y="connsiteY0"/>
                  </a:cxn>
                  <a:cxn ang="0">
                    <a:pos x="connsiteX1" y="connsiteY1"/>
                  </a:cxn>
                  <a:cxn ang="0">
                    <a:pos x="connsiteX2" y="connsiteY2"/>
                  </a:cxn>
                  <a:cxn ang="0">
                    <a:pos x="connsiteX3" y="connsiteY3"/>
                  </a:cxn>
                </a:cxnLst>
                <a:rect l="l" t="t" r="r" b="b"/>
                <a:pathLst>
                  <a:path w="116683" h="114746">
                    <a:moveTo>
                      <a:pt x="0" y="0"/>
                    </a:moveTo>
                    <a:lnTo>
                      <a:pt x="89985" y="0"/>
                    </a:lnTo>
                    <a:cubicBezTo>
                      <a:pt x="104717" y="0"/>
                      <a:pt x="116683" y="11966"/>
                      <a:pt x="116683" y="26698"/>
                    </a:cubicBezTo>
                    <a:lnTo>
                      <a:pt x="116683" y="114747"/>
                    </a:lnTo>
                  </a:path>
                </a:pathLst>
              </a:custGeom>
              <a:noFill/>
              <a:ln w="25400" cap="rnd">
                <a:solidFill>
                  <a:schemeClr val="tx1"/>
                </a:solidFill>
                <a:prstDash val="solid"/>
                <a:round/>
              </a:ln>
            </p:spPr>
            <p:txBody>
              <a:bodyPr rtlCol="0" anchor="ctr"/>
              <a:lstStyle/>
              <a:p>
                <a:endParaRPr lang="en-US"/>
              </a:p>
            </p:txBody>
          </p:sp>
          <p:sp>
            <p:nvSpPr>
              <p:cNvPr id="52" name="Freeform 51">
                <a:extLst>
                  <a:ext uri="{FF2B5EF4-FFF2-40B4-BE49-F238E27FC236}">
                    <a16:creationId xmlns:a16="http://schemas.microsoft.com/office/drawing/2014/main" id="{4E9467D2-ECB8-EE67-8AA3-28E7A1FE4ADB}"/>
                  </a:ext>
                </a:extLst>
              </p:cNvPr>
              <p:cNvSpPr/>
              <p:nvPr/>
            </p:nvSpPr>
            <p:spPr>
              <a:xfrm>
                <a:off x="5253136" y="2712435"/>
                <a:ext cx="116752" cy="114746"/>
              </a:xfrm>
              <a:custGeom>
                <a:avLst/>
                <a:gdLst>
                  <a:gd name="connsiteX0" fmla="*/ 116752 w 116752"/>
                  <a:gd name="connsiteY0" fmla="*/ 114747 h 114746"/>
                  <a:gd name="connsiteX1" fmla="*/ 26698 w 116752"/>
                  <a:gd name="connsiteY1" fmla="*/ 114747 h 114746"/>
                  <a:gd name="connsiteX2" fmla="*/ 0 w 116752"/>
                  <a:gd name="connsiteY2" fmla="*/ 88048 h 114746"/>
                  <a:gd name="connsiteX3" fmla="*/ 0 w 116752"/>
                  <a:gd name="connsiteY3" fmla="*/ 0 h 114746"/>
                </a:gdLst>
                <a:ahLst/>
                <a:cxnLst>
                  <a:cxn ang="0">
                    <a:pos x="connsiteX0" y="connsiteY0"/>
                  </a:cxn>
                  <a:cxn ang="0">
                    <a:pos x="connsiteX1" y="connsiteY1"/>
                  </a:cxn>
                  <a:cxn ang="0">
                    <a:pos x="connsiteX2" y="connsiteY2"/>
                  </a:cxn>
                  <a:cxn ang="0">
                    <a:pos x="connsiteX3" y="connsiteY3"/>
                  </a:cxn>
                </a:cxnLst>
                <a:rect l="l" t="t" r="r" b="b"/>
                <a:pathLst>
                  <a:path w="116752" h="114746">
                    <a:moveTo>
                      <a:pt x="116752" y="114747"/>
                    </a:moveTo>
                    <a:lnTo>
                      <a:pt x="26698" y="114747"/>
                    </a:lnTo>
                    <a:cubicBezTo>
                      <a:pt x="11966" y="114747"/>
                      <a:pt x="0" y="102781"/>
                      <a:pt x="0" y="88048"/>
                    </a:cubicBezTo>
                    <a:lnTo>
                      <a:pt x="0" y="0"/>
                    </a:lnTo>
                  </a:path>
                </a:pathLst>
              </a:custGeom>
              <a:noFill/>
              <a:ln w="25400" cap="rnd">
                <a:solidFill>
                  <a:schemeClr val="tx1"/>
                </a:solidFill>
                <a:prstDash val="solid"/>
                <a:round/>
              </a:ln>
            </p:spPr>
            <p:txBody>
              <a:bodyPr rtlCol="0" anchor="ctr"/>
              <a:lstStyle/>
              <a:p>
                <a:endParaRPr lang="en-US"/>
              </a:p>
            </p:txBody>
          </p:sp>
          <p:grpSp>
            <p:nvGrpSpPr>
              <p:cNvPr id="53" name="Graphic 23">
                <a:extLst>
                  <a:ext uri="{FF2B5EF4-FFF2-40B4-BE49-F238E27FC236}">
                    <a16:creationId xmlns:a16="http://schemas.microsoft.com/office/drawing/2014/main" id="{A6CDF261-F4D2-DF6C-A130-F444E8A2C5E3}"/>
                  </a:ext>
                </a:extLst>
              </p:cNvPr>
              <p:cNvGrpSpPr/>
              <p:nvPr/>
            </p:nvGrpSpPr>
            <p:grpSpPr>
              <a:xfrm>
                <a:off x="5198010" y="2493663"/>
                <a:ext cx="158943" cy="166966"/>
                <a:chOff x="1226421" y="4213355"/>
                <a:chExt cx="158943" cy="166966"/>
              </a:xfrm>
              <a:noFill/>
            </p:grpSpPr>
            <p:sp>
              <p:nvSpPr>
                <p:cNvPr id="54" name="Freeform 53">
                  <a:extLst>
                    <a:ext uri="{FF2B5EF4-FFF2-40B4-BE49-F238E27FC236}">
                      <a16:creationId xmlns:a16="http://schemas.microsoft.com/office/drawing/2014/main" id="{ADCF0E63-F9A7-9E3A-AB76-CA6239C85DA1}"/>
                    </a:ext>
                  </a:extLst>
                </p:cNvPr>
                <p:cNvSpPr/>
                <p:nvPr/>
              </p:nvSpPr>
              <p:spPr>
                <a:xfrm>
                  <a:off x="1266399" y="4213355"/>
                  <a:ext cx="81754" cy="81754"/>
                </a:xfrm>
                <a:custGeom>
                  <a:avLst/>
                  <a:gdLst>
                    <a:gd name="connsiteX0" fmla="*/ 81754 w 81754"/>
                    <a:gd name="connsiteY0" fmla="*/ 40877 h 81754"/>
                    <a:gd name="connsiteX1" fmla="*/ 40877 w 81754"/>
                    <a:gd name="connsiteY1" fmla="*/ 81754 h 81754"/>
                    <a:gd name="connsiteX2" fmla="*/ 0 w 81754"/>
                    <a:gd name="connsiteY2" fmla="*/ 40877 h 81754"/>
                    <a:gd name="connsiteX3" fmla="*/ 40877 w 81754"/>
                    <a:gd name="connsiteY3" fmla="*/ 0 h 81754"/>
                    <a:gd name="connsiteX4" fmla="*/ 81754 w 81754"/>
                    <a:gd name="connsiteY4" fmla="*/ 40877 h 81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54" h="81754">
                      <a:moveTo>
                        <a:pt x="81754" y="40877"/>
                      </a:moveTo>
                      <a:cubicBezTo>
                        <a:pt x="81754" y="63453"/>
                        <a:pt x="63453" y="81754"/>
                        <a:pt x="40877" y="81754"/>
                      </a:cubicBezTo>
                      <a:cubicBezTo>
                        <a:pt x="18301" y="81754"/>
                        <a:pt x="0" y="63453"/>
                        <a:pt x="0" y="40877"/>
                      </a:cubicBezTo>
                      <a:cubicBezTo>
                        <a:pt x="0" y="18301"/>
                        <a:pt x="18301" y="0"/>
                        <a:pt x="40877" y="0"/>
                      </a:cubicBezTo>
                      <a:cubicBezTo>
                        <a:pt x="63453" y="0"/>
                        <a:pt x="81754" y="18301"/>
                        <a:pt x="81754" y="40877"/>
                      </a:cubicBezTo>
                      <a:close/>
                    </a:path>
                  </a:pathLst>
                </a:custGeom>
                <a:noFill/>
                <a:ln w="20538" cap="rnd">
                  <a:solidFill>
                    <a:srgbClr val="FF0000"/>
                  </a:solidFill>
                  <a:prstDash val="solid"/>
                  <a:round/>
                </a:ln>
              </p:spPr>
              <p:txBody>
                <a:bodyPr rtlCol="0" anchor="ctr"/>
                <a:lstStyle/>
                <a:p>
                  <a:endParaRPr lang="en-US"/>
                </a:p>
              </p:txBody>
            </p:sp>
            <p:sp>
              <p:nvSpPr>
                <p:cNvPr id="55" name="Freeform 54">
                  <a:extLst>
                    <a:ext uri="{FF2B5EF4-FFF2-40B4-BE49-F238E27FC236}">
                      <a16:creationId xmlns:a16="http://schemas.microsoft.com/office/drawing/2014/main" id="{481F4AB7-A569-5EFB-FF87-AEC5C9B1D2B6}"/>
                    </a:ext>
                  </a:extLst>
                </p:cNvPr>
                <p:cNvSpPr/>
                <p:nvPr/>
              </p:nvSpPr>
              <p:spPr>
                <a:xfrm>
                  <a:off x="1226421" y="4297212"/>
                  <a:ext cx="158943" cy="83109"/>
                </a:xfrm>
                <a:custGeom>
                  <a:avLst/>
                  <a:gdLst>
                    <a:gd name="connsiteX0" fmla="*/ 158944 w 158943"/>
                    <a:gd name="connsiteY0" fmla="*/ 83040 h 83109"/>
                    <a:gd name="connsiteX1" fmla="*/ 140684 w 158943"/>
                    <a:gd name="connsiteY1" fmla="*/ 30474 h 83109"/>
                    <a:gd name="connsiteX2" fmla="*/ 84244 w 158943"/>
                    <a:gd name="connsiteY2" fmla="*/ 110 h 83109"/>
                    <a:gd name="connsiteX3" fmla="*/ 32162 w 158943"/>
                    <a:gd name="connsiteY3" fmla="*/ 17471 h 83109"/>
                    <a:gd name="connsiteX4" fmla="*/ 0 w 158943"/>
                    <a:gd name="connsiteY4" fmla="*/ 83110 h 83109"/>
                    <a:gd name="connsiteX5" fmla="*/ 158944 w 158943"/>
                    <a:gd name="connsiteY5" fmla="*/ 83110 h 83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43" h="83109">
                      <a:moveTo>
                        <a:pt x="158944" y="83040"/>
                      </a:moveTo>
                      <a:cubicBezTo>
                        <a:pt x="158944" y="75363"/>
                        <a:pt x="157837" y="51846"/>
                        <a:pt x="140684" y="30474"/>
                      </a:cubicBezTo>
                      <a:cubicBezTo>
                        <a:pt x="134805" y="23143"/>
                        <a:pt x="115577" y="1770"/>
                        <a:pt x="84244" y="110"/>
                      </a:cubicBezTo>
                      <a:cubicBezTo>
                        <a:pt x="56716" y="-1411"/>
                        <a:pt x="37488" y="13252"/>
                        <a:pt x="32162" y="17471"/>
                      </a:cubicBezTo>
                      <a:cubicBezTo>
                        <a:pt x="2144" y="41057"/>
                        <a:pt x="207" y="77300"/>
                        <a:pt x="0" y="83110"/>
                      </a:cubicBezTo>
                      <a:lnTo>
                        <a:pt x="158944" y="83110"/>
                      </a:lnTo>
                      <a:close/>
                    </a:path>
                  </a:pathLst>
                </a:custGeom>
                <a:noFill/>
                <a:ln w="20538" cap="rnd">
                  <a:solidFill>
                    <a:srgbClr val="FF0000"/>
                  </a:solidFill>
                  <a:prstDash val="solid"/>
                  <a:round/>
                </a:ln>
              </p:spPr>
              <p:txBody>
                <a:bodyPr rtlCol="0" anchor="ctr"/>
                <a:lstStyle/>
                <a:p>
                  <a:endParaRPr lang="en-US"/>
                </a:p>
              </p:txBody>
            </p:sp>
          </p:grpSp>
        </p:grpSp>
      </p:grpSp>
      <p:grpSp>
        <p:nvGrpSpPr>
          <p:cNvPr id="82" name="Group 81">
            <a:extLst>
              <a:ext uri="{FF2B5EF4-FFF2-40B4-BE49-F238E27FC236}">
                <a16:creationId xmlns:a16="http://schemas.microsoft.com/office/drawing/2014/main" id="{7810AF0F-F623-6B7F-2408-3C5D7099D157}"/>
              </a:ext>
            </a:extLst>
          </p:cNvPr>
          <p:cNvGrpSpPr/>
          <p:nvPr/>
        </p:nvGrpSpPr>
        <p:grpSpPr>
          <a:xfrm>
            <a:off x="2716667" y="2677212"/>
            <a:ext cx="520398" cy="520398"/>
            <a:chOff x="2716667" y="2677212"/>
            <a:chExt cx="520398" cy="520398"/>
          </a:xfrm>
        </p:grpSpPr>
        <p:sp>
          <p:nvSpPr>
            <p:cNvPr id="87" name="Rounded Rectangle 86">
              <a:extLst>
                <a:ext uri="{FF2B5EF4-FFF2-40B4-BE49-F238E27FC236}">
                  <a16:creationId xmlns:a16="http://schemas.microsoft.com/office/drawing/2014/main" id="{D7500116-255F-B512-CD4D-74364A8E5598}"/>
                </a:ext>
              </a:extLst>
            </p:cNvPr>
            <p:cNvSpPr/>
            <p:nvPr/>
          </p:nvSpPr>
          <p:spPr>
            <a:xfrm rot="2706380">
              <a:off x="2716667" y="2677212"/>
              <a:ext cx="520398" cy="520398"/>
            </a:xfrm>
            <a:prstGeom prst="roundRect">
              <a:avLst/>
            </a:prstGeom>
            <a:solidFill>
              <a:schemeClr val="bg1"/>
            </a:solidFill>
            <a:ln w="12700" cap="flat" cmpd="sng" algn="ctr">
              <a:noFill/>
              <a:prstDash val="solid"/>
              <a:miter lim="800000"/>
            </a:ln>
            <a:effectLst>
              <a:outerShdw blurRad="177800" algn="ctr" rotWithShape="0">
                <a:prstClr val="black">
                  <a:alpha val="20000"/>
                </a:prstClr>
              </a:outerShdw>
            </a:effectLst>
          </p:spPr>
          <p:txBody>
            <a:bodyPr lIns="144000" rtlCol="0" anchor="t"/>
            <a:lstStyle/>
            <a:p>
              <a:pPr>
                <a:spcBef>
                  <a:spcPts val="300"/>
                </a:spcBef>
              </a:pPr>
              <a:endParaRPr lang="en-GB" sz="1200">
                <a:solidFill>
                  <a:schemeClr val="tx1"/>
                </a:solidFill>
                <a:latin typeface="Lato Heavy" panose="020F0502020204030203" pitchFamily="34" charset="0"/>
              </a:endParaRPr>
            </a:p>
          </p:txBody>
        </p:sp>
        <p:pic>
          <p:nvPicPr>
            <p:cNvPr id="80" name="Picture 79" descr="A red and black logo&#10;&#10;Description automatically generated">
              <a:extLst>
                <a:ext uri="{FF2B5EF4-FFF2-40B4-BE49-F238E27FC236}">
                  <a16:creationId xmlns:a16="http://schemas.microsoft.com/office/drawing/2014/main" id="{B7B08010-B693-2F60-B9A1-E5D8D17DDD38}"/>
                </a:ext>
              </a:extLst>
            </p:cNvPr>
            <p:cNvPicPr>
              <a:picLocks noChangeAspect="1"/>
            </p:cNvPicPr>
            <p:nvPr/>
          </p:nvPicPr>
          <p:blipFill>
            <a:blip r:embed="rId9"/>
            <a:stretch>
              <a:fillRect/>
            </a:stretch>
          </p:blipFill>
          <p:spPr>
            <a:xfrm>
              <a:off x="2790514" y="2780357"/>
              <a:ext cx="368547" cy="360357"/>
            </a:xfrm>
            <a:prstGeom prst="rect">
              <a:avLst/>
            </a:prstGeom>
          </p:spPr>
        </p:pic>
      </p:grpSp>
    </p:spTree>
    <p:extLst>
      <p:ext uri="{BB962C8B-B14F-4D97-AF65-F5344CB8AC3E}">
        <p14:creationId xmlns:p14="http://schemas.microsoft.com/office/powerpoint/2010/main" val="312410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foblox">
  <a:themeElements>
    <a:clrScheme name="Custom 22">
      <a:dk1>
        <a:srgbClr val="101820"/>
      </a:dk1>
      <a:lt1>
        <a:srgbClr val="FFFFFF"/>
      </a:lt1>
      <a:dk2>
        <a:srgbClr val="7D97F8"/>
      </a:dk2>
      <a:lt2>
        <a:srgbClr val="F0EFE9"/>
      </a:lt2>
      <a:accent1>
        <a:srgbClr val="00BD4D"/>
      </a:accent1>
      <a:accent2>
        <a:srgbClr val="D9E1E2"/>
      </a:accent2>
      <a:accent3>
        <a:srgbClr val="00E2EC"/>
      </a:accent3>
      <a:accent4>
        <a:srgbClr val="FEDD00"/>
      </a:accent4>
      <a:accent5>
        <a:srgbClr val="00594C"/>
      </a:accent5>
      <a:accent6>
        <a:srgbClr val="FF585D"/>
      </a:accent6>
      <a:hlink>
        <a:srgbClr val="7D97F8"/>
      </a:hlink>
      <a:folHlink>
        <a:srgbClr val="101820"/>
      </a:folHlink>
    </a:clrScheme>
    <a:fontScheme name="Custom 10">
      <a:majorFont>
        <a:latin typeface="Lato Black"/>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E1E2"/>
        </a:solidFill>
        <a:ln>
          <a:noFill/>
        </a:ln>
      </a:spPr>
      <a:bodyPr rtlCol="0" anchor="ctr"/>
      <a:lstStyle>
        <a:defPPr algn="ctr">
          <a:defRPr dirty="0" err="1" smtClean="0">
            <a:solidFill>
              <a:srgbClr val="10182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foblox" id="{71DBFA96-A6D8-2944-A672-EE3877E6116B}" vid="{6100ED23-8D05-D74C-AC64-C1DE8366C4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46C9C94FA517458328C57C9E00BB9B" ma:contentTypeVersion="4" ma:contentTypeDescription="Create a new document." ma:contentTypeScope="" ma:versionID="f3c9095cd633e25ee4b67b7f028121c3">
  <xsd:schema xmlns:xsd="http://www.w3.org/2001/XMLSchema" xmlns:xs="http://www.w3.org/2001/XMLSchema" xmlns:p="http://schemas.microsoft.com/office/2006/metadata/properties" xmlns:ns2="ef37cea9-6165-4f27-a74a-3a3c91a4dd43" targetNamespace="http://schemas.microsoft.com/office/2006/metadata/properties" ma:root="true" ma:fieldsID="b56b238b9ed1a61aa725e35d4304e6bd" ns2:_="">
    <xsd:import namespace="ef37cea9-6165-4f27-a74a-3a3c91a4dd4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7cea9-6165-4f27-a74a-3a3c91a4dd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2F0FB1-5888-4022-A89A-D26706D6A56B}">
  <ds:schemaRefs>
    <ds:schemaRef ds:uri="ef37cea9-6165-4f27-a74a-3a3c91a4dd4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A980FF8-F3EC-4E2C-8E19-4CC8CD8AF0C7}">
  <ds:schemaRefs>
    <ds:schemaRef ds:uri="http://purl.org/dc/dcmitype/"/>
    <ds:schemaRef ds:uri="http://purl.org/dc/elements/1.1/"/>
    <ds:schemaRef ds:uri="http://schemas.microsoft.com/office/2006/documentManagement/types"/>
    <ds:schemaRef ds:uri="ef37cea9-6165-4f27-a74a-3a3c91a4dd43"/>
    <ds:schemaRef ds:uri="http://schemas.microsoft.com/office/infopath/2007/PartnerControls"/>
    <ds:schemaRef ds:uri="http://purl.org/dc/terms/"/>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3E0A425-9C8C-48B9-BD58-40BBCFC97FE1}">
  <ds:schemaRefs>
    <ds:schemaRef ds:uri="http://schemas.microsoft.com/sharepoint/v3/contenttype/forms"/>
  </ds:schemaRefs>
</ds:datastoreItem>
</file>

<file path=docMetadata/LabelInfo.xml><?xml version="1.0" encoding="utf-8"?>
<clbl:labelList xmlns:clbl="http://schemas.microsoft.com/office/2020/mipLabelMetadata">
  <clbl:label id="{ccf6dc4a-9fe9-4c20-85a6-46d2709e8435}" enabled="0" method="" siteId="{ccf6dc4a-9fe9-4c20-85a6-46d2709e8435}" removed="1"/>
</clbl:labelList>
</file>

<file path=docProps/app.xml><?xml version="1.0" encoding="utf-8"?>
<Properties xmlns="http://schemas.openxmlformats.org/officeDocument/2006/extended-properties" xmlns:vt="http://schemas.openxmlformats.org/officeDocument/2006/docPropsVTypes">
  <Template>Infoblox</Template>
  <TotalTime>35</TotalTime>
  <Words>4740</Words>
  <Application>Microsoft Macintosh PowerPoint</Application>
  <PresentationFormat>Custom</PresentationFormat>
  <Paragraphs>679</Paragraphs>
  <Slides>45</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Century Gothic</vt:lpstr>
      <vt:lpstr>Lato</vt:lpstr>
      <vt:lpstr>Lato Heavy</vt:lpstr>
      <vt:lpstr>Lato Light</vt:lpstr>
      <vt:lpstr>Infoblox</vt:lpstr>
      <vt:lpstr>Instructions</vt:lpstr>
      <vt:lpstr>Security assessment for #TAG1</vt:lpstr>
      <vt:lpstr>Contents</vt:lpstr>
      <vt:lpstr>EXECUTIVE SUMMARY</vt:lpstr>
      <vt:lpstr>EXECUTIVE SUMMARY</vt:lpstr>
      <vt:lpstr>SECURITY INDICATOR SUMMARY</vt:lpstr>
      <vt:lpstr>ASSESSMENT TIMELINE</vt:lpstr>
      <vt:lpstr>TRAFFIC USAGE ANALYSIS</vt:lpstr>
      <vt:lpstr>TRAFFIC USAGE ANALYSIS</vt:lpstr>
      <vt:lpstr>TRAFFIC USAGE ANALYSIS</vt:lpstr>
      <vt:lpstr>TRAFFIC USAGE ANALYSIS</vt:lpstr>
      <vt:lpstr>TRAFFIC USAGE ANALYSIS</vt:lpstr>
      <vt:lpstr>TRAFFIC USAGE ANALYSIS</vt:lpstr>
      <vt:lpstr>KEY INSIGHTS</vt:lpstr>
      <vt:lpstr>KEY INSIGHTS</vt:lpstr>
      <vt:lpstr>OUTLIER INSIGHT DETAILS</vt:lpstr>
      <vt:lpstr>APPLICATION DETECTION</vt:lpstr>
      <vt:lpstr>APPLICATION DETECTION</vt:lpstr>
      <vt:lpstr>WEB CONTENT DISCOVERY</vt:lpstr>
      <vt:lpstr>WEB CONTENT DISCOVERY</vt:lpstr>
      <vt:lpstr>WEB CONTENT DISCOVERY</vt:lpstr>
      <vt:lpstr>WEB CONTENT DISCOVERY</vt:lpstr>
      <vt:lpstr>LOOKALIKE DOMAINS</vt:lpstr>
      <vt:lpstr>LOOKALIKE DOMAINS</vt:lpstr>
      <vt:lpstr>LOOKALIKE DOMAINS ANALYSIS</vt:lpstr>
      <vt:lpstr>LOOKALIKE DOMAINS ANALYSIS</vt:lpstr>
      <vt:lpstr>SECURITY ACTIVITIES</vt:lpstr>
      <vt:lpstr>SECURITY ACTIVITIES</vt:lpstr>
      <vt:lpstr>SECURITY ACTIVITIES ANALYSIS</vt:lpstr>
      <vt:lpstr>SECURITY ACTIVITIES ANALYSIS </vt:lpstr>
      <vt:lpstr>THREAT ACTORS</vt:lpstr>
      <vt:lpstr>THREAT ACTORS</vt:lpstr>
      <vt:lpstr>OPTIONAL TEXT</vt:lpstr>
      <vt:lpstr>RECOMMENDATIONS &amp; NEXT STEPS</vt:lpstr>
      <vt:lpstr>RECOMMENDATIONS</vt:lpstr>
      <vt:lpstr>NEXT STEPS</vt:lpstr>
      <vt:lpstr>APPENDICES</vt:lpstr>
      <vt:lpstr>ASSESSMENT METHODOLOGY</vt:lpstr>
      <vt:lpstr>ASSESSMENT METHODOLOGY</vt:lpstr>
      <vt:lpstr>ASSESSMENT METHODOLOGY</vt:lpstr>
      <vt:lpstr>ASSESSMENT METHODOLOGY</vt:lpstr>
      <vt:lpstr>SECURITY SOLUTIONS</vt:lpstr>
      <vt:lpstr>SECURITY SOLUTIONS</vt:lpstr>
      <vt:lpstr>ABOUT INFOBLOX</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Trish Almgren</dc:creator>
  <cp:keywords/>
  <dc:description/>
  <cp:lastModifiedBy>Mat Cox</cp:lastModifiedBy>
  <cp:revision>15</cp:revision>
  <cp:lastPrinted>2024-08-09T12:14:23Z</cp:lastPrinted>
  <dcterms:created xsi:type="dcterms:W3CDTF">2023-08-02T15:30:32Z</dcterms:created>
  <dcterms:modified xsi:type="dcterms:W3CDTF">2024-10-15T12:38:55Z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0x010100F346C9C94FA517458328C57C9E00BB9B</vt:lpwstr>
  </property>
  <property fmtid="{D5CDD505-2E9C-101B-9397-08002B2CF9AE}" pid="3" name="MediaServiceImageTags">
    <vt:lpwstr/>
  </property>
</Properties>
</file>